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1_F4494375.xml" ContentType="application/vnd.ms-powerpoint.comments+xml"/>
  <Override PartName="/ppt/ink/ink5.xml" ContentType="application/inkml+xml"/>
  <Override PartName="/ppt/notesSlides/notesSlide7.xml" ContentType="application/vnd.openxmlformats-officedocument.presentationml.notesSlide+xml"/>
  <Override PartName="/ppt/comments/modernComment_123_736CBE11.xml" ContentType="application/vnd.ms-powerpoint.comments+xml"/>
  <Override PartName="/ppt/notesSlides/notesSlide8.xml" ContentType="application/vnd.openxmlformats-officedocument.presentationml.notesSlide+xml"/>
  <Override PartName="/ppt/comments/modernComment_125_BFBB22EE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comments/modernComment_12E_582C4DA6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33_625CE68B.xml" ContentType="application/vnd.ms-powerpoint.comments+xml"/>
  <Override PartName="/ppt/notesSlides/notesSlide15.xml" ContentType="application/vnd.openxmlformats-officedocument.presentationml.notesSlide+xml"/>
  <Override PartName="/ppt/comments/modernComment_134_AECACB11.xml" ContentType="application/vnd.ms-powerpoint.comments+xml"/>
  <Override PartName="/ppt/notesSlides/notesSlide16.xml" ContentType="application/vnd.openxmlformats-officedocument.presentationml.notesSlide+xml"/>
  <Override PartName="/ppt/comments/modernComment_135_966EF566.xml" ContentType="application/vnd.ms-powerpoint.comments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comments/modernComment_136_CF99F662.xml" ContentType="application/vnd.ms-powerpoint.comments+xml"/>
  <Override PartName="/ppt/notesSlides/notesSlide18.xml" ContentType="application/vnd.openxmlformats-officedocument.presentationml.notesSlide+xml"/>
  <Override PartName="/ppt/comments/modernComment_137_20778E6D.xml" ContentType="application/vnd.ms-powerpoint.comment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9.xml" ContentType="application/vnd.openxmlformats-officedocument.presentationml.notesSlide+xml"/>
  <Override PartName="/ppt/comments/modernComment_13A_3DD44923.xml" ContentType="application/vnd.ms-powerpoint.comment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comments/modernComment_139_8890C004.xml" ContentType="application/vnd.ms-powerpoint.comments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1.xml" ContentType="application/vnd.openxmlformats-officedocument.presentationml.notesSlide+xml"/>
  <Override PartName="/ppt/comments/modernComment_13B_42088B86.xml" ContentType="application/vnd.ms-powerpoint.comments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3E_1D479FBF.xml" ContentType="application/vnd.ms-powerpoint.comments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5.xml" ContentType="application/vnd.openxmlformats-officedocument.presentationml.notesSlide+xml"/>
  <Override PartName="/ppt/comments/modernComment_13F_8387A4E1.xml" ContentType="application/vnd.ms-powerpoint.comments+xml"/>
  <Override PartName="/ppt/ink/ink35.xml" ContentType="application/inkml+xml"/>
  <Override PartName="/ppt/notesSlides/notesSlide26.xml" ContentType="application/vnd.openxmlformats-officedocument.presentationml.notesSlide+xml"/>
  <Override PartName="/ppt/comments/modernComment_140_61360DE7.xml" ContentType="application/vnd.ms-powerpoint.comments+xml"/>
  <Override PartName="/ppt/notesSlides/notesSlide27.xml" ContentType="application/vnd.openxmlformats-officedocument.presentationml.notesSlide+xml"/>
  <Override PartName="/ppt/comments/modernComment_141_58A5FB73.xml" ContentType="application/vnd.ms-powerpoint.comments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8.xml" ContentType="application/vnd.openxmlformats-officedocument.presentationml.notesSlide+xml"/>
  <Override PartName="/ppt/comments/modernComment_142_8A243C03.xml" ContentType="application/vnd.ms-powerpoint.comments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45_7C5521AB.xml" ContentType="application/vnd.ms-powerpoint.comments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2.xml" ContentType="application/vnd.openxmlformats-officedocument.presentationml.notesSlide+xml"/>
  <Override PartName="/ppt/comments/modernComment_146_1DE20294.xml" ContentType="application/vnd.ms-powerpoint.comments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33.xml" ContentType="application/vnd.openxmlformats-officedocument.presentationml.notesSlide+xml"/>
  <Override PartName="/ppt/comments/modernComment_147_3CA56F28.xml" ContentType="application/vnd.ms-powerpoint.comments+xml"/>
  <Override PartName="/ppt/ink/ink62.xml" ContentType="application/inkml+xml"/>
  <Override PartName="/ppt/notesSlides/notesSlide34.xml" ContentType="application/vnd.openxmlformats-officedocument.presentationml.notesSlide+xml"/>
  <Override PartName="/ppt/comments/modernComment_148_91B8044D.xml" ContentType="application/vnd.ms-powerpoint.comments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comments/modernComment_109_2D53A0B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9" r:id="rId2"/>
    <p:sldId id="270" r:id="rId3"/>
    <p:sldId id="271" r:id="rId4"/>
    <p:sldId id="279" r:id="rId5"/>
    <p:sldId id="280" r:id="rId6"/>
    <p:sldId id="281" r:id="rId7"/>
    <p:sldId id="282" r:id="rId8"/>
    <p:sldId id="283" r:id="rId9"/>
    <p:sldId id="286" r:id="rId10"/>
    <p:sldId id="285" r:id="rId11"/>
    <p:sldId id="287" r:id="rId12"/>
    <p:sldId id="288" r:id="rId13"/>
    <p:sldId id="290" r:id="rId14"/>
    <p:sldId id="289" r:id="rId15"/>
    <p:sldId id="291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7" r:id="rId28"/>
    <p:sldId id="308" r:id="rId29"/>
    <p:sldId id="309" r:id="rId30"/>
    <p:sldId id="310" r:id="rId31"/>
    <p:sldId id="311" r:id="rId32"/>
    <p:sldId id="314" r:id="rId33"/>
    <p:sldId id="313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8" r:id="rId57"/>
    <p:sldId id="337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65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Noto Sans" panose="020B0502040504020204" pitchFamily="34" charset="0"/>
      <p:regular r:id="rId76"/>
      <p:bold r:id="rId77"/>
      <p:italic r:id="rId78"/>
      <p:boldItalic r:id="rId79"/>
    </p:embeddedFont>
    <p:embeddedFont>
      <p:font typeface="Prata" panose="020B0604020202020204" charset="-52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CBA14"/>
    <a:srgbClr val="F8ED8F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2" autoAdjust="0"/>
    <p:restoredTop sz="94733" autoAdjust="0"/>
  </p:normalViewPr>
  <p:slideViewPr>
    <p:cSldViewPr snapToGrid="0">
      <p:cViewPr varScale="1">
        <p:scale>
          <a:sx n="58" d="100"/>
          <a:sy n="58" d="100"/>
        </p:scale>
        <p:origin x="232" y="48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omments/modernComment_109_2D53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BC323-90B1-4086-962D-FDC5A3E7CE64}" authorId="{0DD22E68-AB25-3660-D504-6C3F770555DA}" created="2022-06-24T14:42:43.016">
    <pc:sldMkLst xmlns:pc="http://schemas.microsoft.com/office/powerpoint/2013/main/command">
      <pc:docMk/>
      <pc:sldMk cId="760455348" sldId="265"/>
    </pc:sldMkLst>
    <p188:txBody>
      <a:bodyPr/>
      <a:lstStyle/>
      <a:p>
        <a:r>
          <a:rPr lang="ru-RU"/>
          <a:t>Почта не указана</a:t>
        </a:r>
      </a:p>
    </p188:txBody>
  </p188:cm>
</p188:cmLst>
</file>

<file path=ppt/comments/modernComment_121_F44943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8F2422-106D-4404-8652-190C26E11521}" authorId="{0DD22E68-AB25-3660-D504-6C3F770555DA}" created="2022-06-23T12:16:46.195">
    <pc:sldMkLst xmlns:pc="http://schemas.microsoft.com/office/powerpoint/2013/main/command">
      <pc:docMk/>
      <pc:sldMk cId="4098442101" sldId="289"/>
    </pc:sldMkLst>
    <p188:txBody>
      <a:bodyPr/>
      <a:lstStyle/>
      <a:p>
        <a:r>
          <a:rPr lang="ru-RU"/>
          <a:t>Куда делись желтые подписи рисунков, как были прежде? Их надо добавить</a:t>
        </a:r>
      </a:p>
    </p188:txBody>
  </p188:cm>
</p188:cmLst>
</file>

<file path=ppt/comments/modernComment_123_736CB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9D1CEA-BFBA-4F30-BE0C-98B0D54986F2}" authorId="{0DD22E68-AB25-3660-D504-6C3F770555DA}" created="2022-06-23T12:16:59.786">
    <pc:sldMkLst xmlns:pc="http://schemas.microsoft.com/office/powerpoint/2013/main/command">
      <pc:docMk/>
      <pc:sldMk cId="1936506385" sldId="291"/>
    </pc:sldMkLst>
    <p188:txBody>
      <a:bodyPr/>
      <a:lstStyle/>
      <a:p>
        <a:r>
          <a:rPr lang="ru-RU"/>
          <a:t>Опять нет жёлтой подписи к рисунку</a:t>
        </a:r>
      </a:p>
    </p188:txBody>
  </p188:cm>
</p188:cmLst>
</file>

<file path=ppt/comments/modernComment_125_BFBB22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855197-BF9A-48EC-BD74-1AFFC13383F4}" authorId="{0DD22E68-AB25-3660-D504-6C3F770555DA}" created="2022-06-23T12:20:15.435">
    <pc:sldMkLst xmlns:pc="http://schemas.microsoft.com/office/powerpoint/2013/main/command">
      <pc:docMk/>
      <pc:sldMk cId="3216712430" sldId="293"/>
    </pc:sldMkLst>
    <p188:txBody>
      <a:bodyPr/>
      <a:lstStyle/>
      <a:p>
        <a:r>
          <a:rPr lang="ru-RU"/>
          <a:t>Нужна подпись к рисунку</a:t>
        </a:r>
      </a:p>
    </p188:txBody>
  </p188:cm>
</p188:cmLst>
</file>

<file path=ppt/comments/modernComment_12E_582C4D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06E277-EDCA-4E4A-B9C1-9CF1AC61DD48}" authorId="{0DD22E68-AB25-3660-D504-6C3F770555DA}" created="2022-06-23T13:06:03.5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79298470" sldId="302"/>
      <ac:picMk id="2" creationId="{1AD813BF-5C20-CDF5-A1F2-F04D631A664F}"/>
    </ac:deMkLst>
    <p188:txBody>
      <a:bodyPr/>
      <a:lstStyle/>
      <a:p>
        <a:r>
          <a:rPr lang="ru-RU"/>
          <a:t>Нет заголовка рисунка</a:t>
        </a:r>
      </a:p>
    </p188:txBody>
  </p188:cm>
</p188:cmLst>
</file>

<file path=ppt/comments/modernComment_133_625CE6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15E7B3-88E3-414A-A481-C08E29371B93}" authorId="{0DD22E68-AB25-3660-D504-6C3F770555DA}" created="2022-06-24T13:54:44.814">
    <pc:sldMkLst xmlns:pc="http://schemas.microsoft.com/office/powerpoint/2013/main/command">
      <pc:docMk/>
      <pc:sldMk cId="1650255499" sldId="307"/>
    </pc:sldMkLst>
    <p188:txBody>
      <a:bodyPr/>
      <a:lstStyle/>
      <a:p>
        <a:r>
          <a:rPr lang="ru-RU"/>
          <a:t>Странный слайд. Кроме названия повторяет предыдущий</a:t>
        </a:r>
      </a:p>
    </p188:txBody>
  </p188:cm>
</p188:cmLst>
</file>

<file path=ppt/comments/modernComment_134_AECACB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481EF1-5873-4AAC-87EF-839257AE04F3}" authorId="{0DD22E68-AB25-3660-D504-6C3F770555DA}" created="2022-06-24T13:55:36.089">
    <pc:sldMkLst xmlns:pc="http://schemas.microsoft.com/office/powerpoint/2013/main/command">
      <pc:docMk/>
      <pc:sldMk cId="2932525841" sldId="308"/>
    </pc:sldMkLst>
    <p188:txBody>
      <a:bodyPr/>
      <a:lstStyle/>
      <a:p>
        <a:r>
          <a:rPr lang="ru-RU"/>
          <a:t>Нет подписи рисунка</a:t>
        </a:r>
      </a:p>
    </p188:txBody>
  </p188:cm>
</p188:cmLst>
</file>

<file path=ppt/comments/modernComment_135_966EF5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E28BFC-A7A6-434A-A67B-DBDF524AB454}" authorId="{0DD22E68-AB25-3660-D504-6C3F770555DA}" created="2022-06-24T13:55:55.558">
    <pc:sldMkLst xmlns:pc="http://schemas.microsoft.com/office/powerpoint/2013/main/command">
      <pc:docMk/>
      <pc:sldMk cId="2523854182" sldId="309"/>
    </pc:sldMkLst>
    <p188:txBody>
      <a:bodyPr/>
      <a:lstStyle/>
      <a:p>
        <a:r>
          <a:rPr lang="ru-RU"/>
          <a:t>Пропали шаги 1 и 2</a:t>
        </a:r>
      </a:p>
    </p188:txBody>
  </p188:cm>
</p188:cmLst>
</file>

<file path=ppt/comments/modernComment_136_CF99F6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760650-69CA-4A94-8362-0C751CD84DFC}" authorId="{0DD22E68-AB25-3660-D504-6C3F770555DA}" created="2022-06-24T13:56:47.754">
    <pc:sldMkLst xmlns:pc="http://schemas.microsoft.com/office/powerpoint/2013/main/command">
      <pc:docMk/>
      <pc:sldMk cId="3482973794" sldId="310"/>
    </pc:sldMkLst>
    <p188:txBody>
      <a:bodyPr/>
      <a:lstStyle/>
      <a:p>
        <a:r>
          <a:rPr lang="ru-RU"/>
          <a:t>Очень резкий переход от одной темы к другой. Нужен вводный слайд с заголовком, как было раньше</a:t>
        </a:r>
      </a:p>
    </p188:txBody>
  </p188:cm>
  <p188:cm id="{7EF045A3-6575-426F-805C-78D39D2697D7}" authorId="{0DD22E68-AB25-3660-D504-6C3F770555DA}" created="2022-06-24T13:58:47.908">
    <pc:sldMkLst xmlns:pc="http://schemas.microsoft.com/office/powerpoint/2013/main/command">
      <pc:docMk/>
      <pc:sldMk cId="3482973794" sldId="310"/>
    </pc:sldMkLst>
    <p188:txBody>
      <a:bodyPr/>
      <a:lstStyle/>
      <a:p>
        <a:r>
          <a:rPr lang="ru-RU"/>
          <a:t>Слишком много лишней информации для начинающих программировать. Надо дать более точное и полезное для данного этапа обучения определение</a:t>
        </a:r>
      </a:p>
    </p188:txBody>
  </p188:cm>
</p188:cmLst>
</file>

<file path=ppt/comments/modernComment_137_20778E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6F3593-630E-4E14-A617-3ACB7F6462C9}" authorId="{0DD22E68-AB25-3660-D504-6C3F770555DA}" created="2022-06-24T14:00:21.659">
    <pc:sldMkLst xmlns:pc="http://schemas.microsoft.com/office/powerpoint/2013/main/command">
      <pc:docMk/>
      <pc:sldMk cId="544706157" sldId="311"/>
    </pc:sldMkLst>
    <p188:txBody>
      <a:bodyPr/>
      <a:lstStyle/>
      <a:p>
        <a:r>
          <a:rPr lang="ru-RU"/>
          <a:t>Тоже не слишком удачный слайд. Надо либо пояснять верхнюю строчку экрана про операнду и т.д. Либо обрезать это все или вообще упрощать, превратив все в список. </a:t>
        </a:r>
      </a:p>
    </p188:txBody>
  </p188:cm>
</p188:cmLst>
</file>

<file path=ppt/comments/modernComment_139_8890C0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97C21D-D195-4BB7-A1AF-B3F17C9EA13C}" authorId="{0DD22E68-AB25-3660-D504-6C3F770555DA}" created="2022-06-24T14:03:20.903">
    <pc:sldMkLst xmlns:pc="http://schemas.microsoft.com/office/powerpoint/2013/main/command">
      <pc:docMk/>
      <pc:sldMk cId="2291187716" sldId="313"/>
    </pc:sldMkLst>
    <p188:txBody>
      <a:bodyPr/>
      <a:lstStyle/>
      <a:p>
        <a:r>
          <a:rPr lang="ru-RU"/>
          <a:t>То же самое. Также при объяснении этого придётся много рисовать. Мышка не поможет указывать на связи, которые здесь просто ключевые</a:t>
        </a:r>
      </a:p>
    </p188:txBody>
  </p188:cm>
</p188:cmLst>
</file>

<file path=ppt/comments/modernComment_13A_3DD449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EF5E27-7F8B-414B-9797-E5912455B218}" authorId="{0DD22E68-AB25-3660-D504-6C3F770555DA}" created="2022-06-24T14:02:30.300">
    <pc:sldMkLst xmlns:pc="http://schemas.microsoft.com/office/powerpoint/2013/main/command">
      <pc:docMk/>
      <pc:sldMk cId="1037322531" sldId="314"/>
    </pc:sldMkLst>
    <p188:txBody>
      <a:bodyPr/>
      <a:lstStyle/>
      <a:p>
        <a:r>
          <a:rPr lang="ru-RU"/>
          <a:t>Тоже неудачный слайд. По факту вся информация на скриншоте, который занимает только половину экрана. Я бы предложила это переписать в более удобоваримый формат. </a:t>
        </a:r>
      </a:p>
    </p188:txBody>
  </p188:cm>
</p188:cmLst>
</file>

<file path=ppt/comments/modernComment_13B_42088B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925F9F-9E08-4193-B4DE-3F8BFEEA5AE7}" authorId="{0DD22E68-AB25-3660-D504-6C3F770555DA}" created="2022-06-24T14:04:43.291">
    <pc:sldMkLst xmlns:pc="http://schemas.microsoft.com/office/powerpoint/2013/main/command">
      <pc:docMk/>
      <pc:sldMk cId="1107856262" sldId="315"/>
    </pc:sldMkLst>
    <p188:txBody>
      <a:bodyPr/>
      <a:lstStyle/>
      <a:p>
        <a:r>
          <a:rPr lang="ru-RU"/>
          <a:t>Слайд пустоват. При возвращении к презентации после обучения вспомнить что-либо будет почти нереально. Здесь явно нужен небольшой текстовый комментарий, потому что заголовок слишком сложно звучит, чтобы сказать "А, это про это"</a:t>
        </a:r>
      </a:p>
    </p188:txBody>
  </p188:cm>
</p188:cmLst>
</file>

<file path=ppt/comments/modernComment_13E_1D479F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C16A67-8B3D-4497-A072-C1878702412C}" authorId="{0DD22E68-AB25-3660-D504-6C3F770555DA}" created="2022-06-24T14:08:29.180">
    <pc:sldMkLst xmlns:pc="http://schemas.microsoft.com/office/powerpoint/2013/main/command">
      <pc:docMk/>
      <pc:sldMk cId="491233215" sldId="318"/>
    </pc:sldMkLst>
    <p188:txBody>
      <a:bodyPr/>
      <a:lstStyle/>
      <a:p>
        <a:r>
          <a:rPr lang="ru-RU"/>
          <a:t>Опять вопрос: нужен ли этот слайд вообще, если он почти неинформативен. Может, такие штуки на лекции просто показывать на системе, а все это уносить в методическую часть с добавлением комментариев?</a:t>
        </a:r>
      </a:p>
    </p188:txBody>
  </p188:cm>
</p188:cmLst>
</file>

<file path=ppt/comments/modernComment_13F_8387A4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AA49CC-292F-4319-9261-F0542A2B8968}" authorId="{0DD22E68-AB25-3660-D504-6C3F770555DA}" created="2022-06-24T14:12:01.3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06704865" sldId="319"/>
      <ac:picMk id="2" creationId="{CDD594B7-008A-706A-7167-07CAB2132DE1}"/>
    </ac:deMkLst>
    <p188:txBody>
      <a:bodyPr/>
      <a:lstStyle/>
      <a:p>
        <a:r>
          <a:rPr lang="ru-RU"/>
          <a:t>Нужна желтая подпись к рисунку</a:t>
        </a:r>
      </a:p>
    </p188:txBody>
  </p188:cm>
</p188:cmLst>
</file>

<file path=ppt/comments/modernComment_140_61360D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13980B-E4C4-43AF-94D4-1BB9B22A5AC2}" authorId="{0DD22E68-AB25-3660-D504-6C3F770555DA}" created="2022-06-24T14:25:01.6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30932455" sldId="320"/>
      <ac:spMk id="22" creationId="{DF108B09-FB16-681F-F35D-7F7C6036CC75}"/>
    </ac:deMkLst>
    <p188:txBody>
      <a:bodyPr/>
      <a:lstStyle/>
      <a:p>
        <a:r>
          <a:rPr lang="ru-RU"/>
          <a:t>Не слишком сложный текст? Им все эти операции будут знакомы?</a:t>
        </a:r>
      </a:p>
    </p188:txBody>
  </p188:cm>
</p188:cmLst>
</file>

<file path=ppt/comments/modernComment_141_58A5FB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5302AF-9ED9-468F-9932-FBA18B9FE46A}" authorId="{0DD22E68-AB25-3660-D504-6C3F770555DA}" created="2022-06-24T14:26:04.495">
    <pc:sldMkLst xmlns:pc="http://schemas.microsoft.com/office/powerpoint/2013/main/command">
      <pc:docMk/>
      <pc:sldMk cId="1487272819" sldId="321"/>
    </pc:sldMkLst>
    <p188:txBody>
      <a:bodyPr/>
      <a:lstStyle/>
      <a:p>
        <a:r>
          <a:rPr lang="ru-RU"/>
          <a:t>Вроде такой слайд с такой картинкой уже был. Опять не хватает комментария, который бы помог при возвращении к презентации</a:t>
        </a:r>
      </a:p>
    </p188:txBody>
  </p188:cm>
</p188:cmLst>
</file>

<file path=ppt/comments/modernComment_142_8A243C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E7FFE7-AC06-4733-8BAD-4BBB7B3664C2}" authorId="{0DD22E68-AB25-3660-D504-6C3F770555DA}" created="2022-06-24T14:27:43.111">
    <pc:sldMkLst xmlns:pc="http://schemas.microsoft.com/office/powerpoint/2013/main/command">
      <pc:docMk/>
      <pc:sldMk cId="2317630467" sldId="322"/>
    </pc:sldMkLst>
    <p188:txBody>
      <a:bodyPr/>
      <a:lstStyle/>
      <a:p>
        <a:r>
          <a:rPr lang="ru-RU"/>
          <a:t>Не очень понятно про "настоящий учебный курс". Это должно быть в методичке?</a:t>
        </a:r>
      </a:p>
    </p188:txBody>
  </p188:cm>
</p188:cmLst>
</file>

<file path=ppt/comments/modernComment_145_7C5521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348852-AFBE-46E6-A4F6-02C47CCAB368}" authorId="{0DD22E68-AB25-3660-D504-6C3F770555DA}" created="2022-06-24T14:31:21.483">
    <pc:sldMkLst xmlns:pc="http://schemas.microsoft.com/office/powerpoint/2013/main/command">
      <pc:docMk/>
      <pc:sldMk cId="2085953963" sldId="325"/>
    </pc:sldMkLst>
    <p188:txBody>
      <a:bodyPr/>
      <a:lstStyle/>
      <a:p>
        <a:r>
          <a:rPr lang="ru-RU"/>
          <a:t>Все те же вопросы про картинки и отсутствие комментариев</a:t>
        </a:r>
      </a:p>
    </p188:txBody>
  </p188:cm>
</p188:cmLst>
</file>

<file path=ppt/comments/modernComment_146_1DE20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2D48DB-2130-41F3-BCE5-85368F361E7A}" authorId="{0DD22E68-AB25-3660-D504-6C3F770555DA}" created="2022-06-24T14:31:27.082">
    <pc:sldMkLst xmlns:pc="http://schemas.microsoft.com/office/powerpoint/2013/main/command">
      <pc:docMk/>
      <pc:sldMk cId="501351060" sldId="326"/>
    </pc:sldMkLst>
    <p188:txBody>
      <a:bodyPr/>
      <a:lstStyle/>
      <a:p>
        <a:r>
          <a:rPr lang="ru-RU"/>
          <a:t>+ в методичку?</a:t>
        </a:r>
      </a:p>
    </p188:txBody>
  </p188:cm>
</p188:cmLst>
</file>

<file path=ppt/comments/modernComment_147_3CA56F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2728B6-DF2F-48EB-A804-53667CD08714}" authorId="{0DD22E68-AB25-3660-D504-6C3F770555DA}" created="2022-06-24T14:31:53.692">
    <pc:sldMkLst xmlns:pc="http://schemas.microsoft.com/office/powerpoint/2013/main/command">
      <pc:docMk/>
      <pc:sldMk cId="1017474856" sldId="327"/>
    </pc:sldMkLst>
    <p188:txBody>
      <a:bodyPr/>
      <a:lstStyle/>
      <a:p>
        <a:r>
          <a:rPr lang="ru-RU"/>
          <a:t>+</a:t>
        </a:r>
      </a:p>
    </p188:txBody>
  </p188:cm>
</p188:cmLst>
</file>

<file path=ppt/comments/modernComment_148_91B804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2B53C0-A94C-419E-AAD1-F32242E64444}" authorId="{0DD22E68-AB25-3660-D504-6C3F770555DA}" created="2022-06-24T14:31:58.968">
    <pc:sldMkLst xmlns:pc="http://schemas.microsoft.com/office/powerpoint/2013/main/command">
      <pc:docMk/>
      <pc:sldMk cId="2444756045" sldId="328"/>
    </pc:sldMkLst>
    <p188:txBody>
      <a:bodyPr/>
      <a:lstStyle/>
      <a:p>
        <a:r>
          <a:rPr lang="ru-RU"/>
          <a:t>+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34.6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 24575,'39'0'0,"-5"0"0,-16 0 0,12 11 0,-8-3 0,6 3 0,-17 0 0,-4-5 0,-2 5 0,0 1 0,1-1 0,5-5 0,1-1 0,0 0 0,0-3 0,0 3 0,-1-5 0,1 0 0,0 0 0,0 0 0,0 0 0,-1 0 0,0 0 0,0 0 0,0 0 0,0 0 0,1 0 0,0 0 0,0 0 0,6 0 0,9 0 0,1 0 0,6 0 0,-7 0 0,-1 0 0,0 0 0,-6 0 0,5 0 0,-12 0 0,5 0 0,-6 0 0,0 0 0,-1 0 0,-5 5 0,9-4 0,-7 4 0,9-5 0,-5 0 0,18 0 0,0 0 0,18 0 0,-5 0 0,-8 0 0,7 0 0,-14 0 0,13 0 0,-12 0 0,-2 0 0,-2 0 0,-12 0 0,6 0 0,-7 0 0,-1 0 0,1 0 0,-1 0 0,0 0 0,0 0 0,1 0 0,6 0 0,2 0 0,6 0 0,1 0 0,-1 0 0,0 0 0,-6 0 0,5-6 0,-5 5 0,0-5 0,4 0 0,-10 4 0,11-4 0,-12 6 0,5 0 0,-6 0 0,7 0 0,-6 0 0,5 0 0,-6 0 0,0-5 0,0 4 0,6-4 0,-4 5 0,10 0 0,-10-6 0,11 5 0,-6-4 0,8 5 0,-7 0 0,4 0 0,-10-6 0,11 5 0,-5-4 0,6 5 0,-6-6 0,4 5 0,-4-5 0,7 6 0,-7-5 0,4 4 0,-10-5 0,11 6 0,-12-5 0,12 4 0,0-5 0,3 0 0,3 5 0,-11-5 0,5 0 0,-11 4 0,4-3 0,0 5 0,-4 0 0,4 0 0,-6 0 0,0 0 0,0 0 0,0 0 0,-1 0 0,8-6 0,-6 4 0,6-4 0,-8 6 0,1 0 0,0 0 0,0 0 0,0 0 0,0 0 0,0 0 0,0 0 0,0-5 0,0 3 0,6-3 0,-5 0 0,6 3 0,-7-3 0,6 5 0,-5 0 0,6 0 0,-7 0 0,6-6 0,-5 5 0,6-5 0,-7 6 0,5 0 0,-4 0 0,4 0 0,-5 0 0,0 0 0,-1 0 0,-5 5 0,4-4 0,-4 9 0,17-4 0,-9 1 0,15 4 0,-9-9 0,6 3 0,0-5 0,1 0 0,-1 0 0,0 0 0,1 0 0,-8 0 0,6 0 0,-5 0 0,0 0 0,-2 0 0,-6 0 0,0 0 0,0 0 0,0 0 0,-1 0 0,-4 6 0,-2 5 0,0 1 0,1-1 0,1 0 0,9-5 0,-8 1 0,3 3 0,0-9 0,-36-11 0,12 6 0,-22-11 0,10 15 0,5 0 0,-12 0 0,4 0 0,-4 0 0,6 0 0,6 0 0,-5 0 0,11 0 0,-5 0 0,7 0 0,0 0 0,0 0 0,-6 0 0,4 0 0,-18 0 0,10 0 0,-12 0 0,7 0 0,1 0 0,-1 0 0,7 0 0,2 0 0,6 0 0,0 0 0,0 0 0,1 0 0,0 0 0,0 0 0,-1 5 0,0 2 0,1 4 0,-1-4 0,0-2 0,5 0 0,-3 2 0,3 4 0,1 1 0,-5-6 0,5 5 0,-6-10 0,5 10 0,28-10 0,-9 4 0,20-5 0,-20 0 0,5 0 0,-3-5 0,3 4 0,-5-10 0,-1 10 0,8-11 0,-6 6 0,5-7 0,1 6 0,-6-3 0,5 3 0,1 0 0,-6 2 0,5 5 0,6 0 0,-9 0 0,15 0 0,-17 0 0,6 0 0,-7 0 0,-1 0 0,1 0 0,0 0 0,0 0 0,0 0 0,0 0 0,0 0 0,0 0 0,0 0 0,-1 0 0,1 0 0,0 0 0,0 0 0,0 0 0,0 0 0,-1 0 0,1 0 0,7 0 0,-1 0 0,8 0 0,-7 0 0,-1 0 0,1 0 0,-6 0 0,5 0 0,-6 0 0,0 0 0,0 0 0,0 0 0,0 0 0,0 0 0,0 0 0,-1 0 0,1 0 0,0 0 0,-1 0 0,1 0 0,0 0 0,0 0 0,0 0 0,0 0 0,0 0 0,6 0 0,-4 0 0,4 0 0,-6 0 0,0 0 0,0 0 0,0 0 0,-1 0 0,8 0 0,-6 0 0,6 0 0,-7 0 0,-1 0 0,1 0 0,0 0 0,7 0 0,-6 0 0,5 0 0,-6 0 0,0 0 0,7 0 0,-6 0 0,5 0 0,-6 0 0,0 0 0,0 0 0,0 0 0,0 0 0,0 0 0,0 0 0,6 6 0,-5-5 0,12 5 0,-11-6 0,10 0 0,-10 0 0,4 5 0,-6-3 0,0 3 0,0-5 0,0 0 0,-6 5 0,5-3 0,-5 3 0,6 0 0,0-3 0,0 3 0,0 0 0,6-4 0,2 5 0,6 0 0,-6-5 0,5 11 0,-12-11 0,12 5 0,-12-6 0,12 6 0,-11-5 0,4 5 0,-6 0 0,-6 0 0,0 5 0,-28-4 0,11-2 0,-18 0 0,17-4 0,0 4 0,-7 1 0,6-4 0,-11 4 0,10-6 0,-3 0 0,5 0 0,0 0 0,38 0 0,-18 0 0,31 0 0,-27 0 0,0 0 0,5 0 0,-4 0 0,4 0 0,-5 0 0,-1 0 0,1 0 0,0 0 0,-1 0 0,1 0 0,7 0 0,1 0 0,6 0 0,0 0 0,1 0 0,-1 0 0,0 0 0,1 0 0,-1 0 0,-6 0 0,-2 0 0,-6 0 0,0 0 0,0 0 0,0 0 0,0 0 0,-1 0 0,0 0 0,1 0 0,-1 0 0,1 0 0,7 0 0,1 0 0,6 0 0,-6 0 0,5 0 0,-6 0 0,8 0 0,-7 0 0,-2 0 0,0 0 0,-4 0 0,4 0 0,-6 0 0,0 0 0,0 0 0,0 0 0,0 0 0,-1 0 0,1 0 0,0 0 0,0 0 0,0 0 0,6 0 0,2 0 0,0 0 0,5 0 0,-5 0 0,6 0 0,1 0 0,-1 0 0,12 0 0,-9 0 0,3 0 0,-8 0 0,-10 0 0,11 0 0,-12 0 0,6 0 0,-8 0 0,1 0 0,0 0 0,0 0 0,0 0 0,0 0 0,0 0 0,6 5 0,-4-3 0,4 4 0,-6-6 0,6 6 0,-4-5 0,4 5 0,-6-6 0,0 0 0,0 0 0,0 5 0,-1-3 0,1 3 0,6-5 0,-4 0 0,4 0 0,-6 0 0,7 0 0,-6 0 0,5 0 0,1 0 0,-6 0 0,12 0 0,-12 0 0,12 0 0,-5 0 0,6 0 0,1 0 0,6 0 0,-4 0 0,12 0 0,-13 0 0,14 0 0,-7 0 0,9 0 0,-1 0 0,0 0 0,20 0 0,-23 0 0,21 0 0,-33 0 0,0 0 0,-4 0 0,-10 0 0,11 0 0,-12 0 0,5 0 0,-6 0 0,0 0 0,0 0 0,0 0 0,0 0 0,0 0 0,-1 0 0,1 0 0,7 0 0,-6 0 0,12 0 0,-5 0 0,6 0 0,0 0 0,1 0 0,-7 0 0,4 0 0,-10 0 0,4 0 0,-6 0 0,0 0 0,0 0 0,6 0 0,-4 0 0,4 0 0,-6 0 0,6 0 0,-4 0 0,10 0 0,-4 0 0,18 0 0,-8 0 0,8 0 0,-12 0 0,0 0 0,1 0 0,-1 0 0,0 0 0,1 0 0,-1 0 0,-6 0 0,5 0 0,-5 0 0,-1 0 0,6 6 0,-11-5 0,10 5 0,-10-6 0,10 6 0,-4-5 0,7 5 0,-1-6 0,0 0 0,1 0 0,11 0 0,-9 0 0,17 0 0,-18 0 0,6 6 0,-14-4 0,4 3 0,-4-5 0,0 0 0,-1 0 0,-8 6 0,8-5 0,-6 4 0,6-5 0,-1 6 0,-5-4 0,6 3 0,-1-5 0,-5 0 0,6 0 0,-1 0 0,-4 0 0,4 0 0,0 6 0,2-4 0,0 4 0,5-6 0,-5 0 0,0 5 0,4-4 0,-10 5 0,11-6 0,-12 0 0,12 0 0,-12 0 0,12 0 0,-5 0 0,6 0 0,-6 0 0,5 0 0,-5 0 0,6 0 0,1 0 0,-1 0 0,0 0 0,1 0 0,6 0 0,-4 0 0,-2 0 0,5 0 0,-16 0 0,16 0 0,-12 0 0,6 0 0,1 0 0,-1 0 0,-6 0 0,12 0 0,-10 0 0,5 0 0,6 0 0,-12 0 0,13 0 0,-7 0 0,7 0 0,-6 0 0,6 0 0,-8 0 0,0 0 0,0 0 0,1 0 0,-7 0 0,4 0 0,-4 0 0,0 0 0,10 0 0,-15 0 0,8 0 0,-11 0 0,0 0 0,0 0 0,0 0 0,0 0 0,0 0 0,-1 0 0,1 5 0,-5-4 0,-2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9:08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 24575,'26'0'0,"-3"-5"0,-11 3 0,-1-3 0,1 5 0,0 0 0,-1 0 0,0 0 0,-1 0 0,-4 10 0,-1-3 0,0 5 0,1-8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4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 24575,'53'0'0,"2"0"-984,27 0 0,-9 0 492,-21 0 0,0 0-492,30 0 0,-16 0 0,-2 0 0,-12 0 905,-16 0 79,-3 0 983,-6 0 0,-7 0 0,-2 0 0,-6 0 0,0 0 0,0 0 0,0 0-897,0 0-86,-1 0 0,8 6 0,1-5 0,6 5 0,12-6 0,-9 0 0,9 0 0,-11 0 0,-1 0 0,0 0 0,-6 0 0,5 0 0,-12 0 0,12 0 0,-11 0 0,4 0 0,0 0 0,-4 0 0,10 0 0,-10 0 0,11 0 0,-12 0 0,12 0 0,-5 0 0,6 0 0,0 0 0,1 0 0,-1 0 0,8 0 0,-6 0 0,6 0 0,-1 0 0,-4 0 0,4 0 0,-6 6 0,-7-5 0,4 5 0,-10-6 0,10 6 0,-10-5 0,11 5 0,-5-6 0,18 6 0,-2-5 0,4 11 0,2-10 0,-7 3 0,9 2 0,-9-6 0,7 6 0,-14-7 0,13 0 0,-12 0 0,4 0 0,1 6 0,-6-4 0,6 10 0,0-11 0,-6 5 0,6 0 0,0-5 0,-6 11 0,6-11 0,-8 5 0,8-6 0,-6 0 0,6 0 0,-14 0 0,5 0 0,-5 0 0,6 0 0,1 0 0,-1 0 0,-6 0 0,4 0 0,-4 0 0,7 0 0,-1 0 0,0 0 0,1 0 0,-1 0 0,8 0 0,-6 6 0,14-4 0,-14 9 0,6-9 0,0 10 0,-6-10 0,13 10 0,-13-10 0,6 4 0,0 1 0,-6-5 0,14 4 0,5 0 0,-8-5 0,6 11 0,-11-11 0,-5 5 0,4 0 0,-6-4 0,-1 9 0,0-9 0,1 3 0,-7 1 0,4-5 0,4 4 0,0-5 0,13 0 0,-12 0 0,12 0 0,-5 0 0,16 0 0,2 0 0,8 0 0,11 0 0,2 0 0,10 0 0,0 0 0,0 0 0,0 0 0,0 0 0,-10 0 0,-2 0 0,-19 0 0,7 0 0,-16 0 0,0 0 0,-4 0 0,-13 0 0,6 0 0,-7 0 0,-1 0 0,-6 0 0,5 0 0,-6 6 0,8-4 0,-1 4 0,-6-6 0,5 0 0,6 0 0,-8 5 0,14-4 0,-17 4 0,6-5 0,8 0 0,-6 0 0,6 0 0,-8 0 0,8 0 0,-6 0 0,13 0 0,-12 0 0,5 0 0,-1 0 0,-4 0 0,12 0 0,-13 0 0,25 0 0,-22 0 0,15 0 0,-12 0 0,-6 0 0,13 0 0,-12 0 0,12 0 0,-5 7 0,-1-6 0,6 6 0,-5-1 0,0-4 0,5 4 0,-5-6 0,0 0 0,5 0 0,-5 0 0,0 6 0,5-4 0,-12 3 0,4 1 0,1-4 0,-6 4 0,14 0 0,-14-4 0,14 4 0,-7 0 0,9-4 0,-1 4 0,0-6 0,9 0 0,-6 0 0,14 0 0,-14 0 0,15 0 0,-7 0 0,0 0 0,7 0 0,-7 0 0,0 0 0,-2 0 0,-9 0 0,1 0 0,-1 0 0,0 0 0,-7 0 0,5 0 0,-12 0 0,4 0 0,1 0 0,-5 0 0,4 0 0,-6 0 0,-1 0 0,0 0 0,1 0 0,7 0 0,-6 0 0,6 0 0,-8 0 0,8 0 0,-6 0 0,6 0 0,-8 0 0,1 0 0,-1 0 0,0 0 0,-6 0 0,-2 0 0,-6 0 0,0 0 0,0 0 0,0 0 0,-5-4 0,-2-8 0,-5-1 0,0-5 0,0 0 0,-6 4 0,0-4 0,-6 5 0,-7-5 0,-1 4 0,-14-12 0,-4-5 0,-14-1 0,4-5 0,-13 5 0,16 3 0,-7 5 0,8 3 0,8 7 0,2 6 0,14-3 0,2 10 0,-1-5 0,5 6 0,-4 0 0,-1 0 0,6 0 0,-6 0 0,1 0 0,4 0 0,-4 0 0,6 0 0,-1 0 0,2 0 0,-1 0 0,0 0 0,1 0 0,-2 0 0,-5 0 0,-2 0 0,-14 0 0,5 0 0,-12 0 0,-4 0 0,0 0 0,-7 7 0,8-6 0,1 12 0,7-11 0,2 4 0,7-6 0,7 0 0,2 0 0,6 0 0,0 0 0,0 0 0,0 0 0,-7 0 0,-1 0 0,-6 0 0,-8 0 0,5 0 0,-12 0 0,5 0 0,-8 0 0,8 0 0,2 0 0,14 0 0,2 0 0,6 0 0,0 0 0,-1 0 0,2 0 0,-1 0 0,-5 0 0,-2 0 0,-7 0 0,0 0 0,-8 0 0,-2 0 0,-7 0 0,-10 0 0,8 0 0,-8 0 0,10 0 0,7 0 0,2 0 0,14 0 0,1 5 0,7-3 0,6 8 0,0-4 0,11 5 0,8-5 0,14-1 0,9 2 0,0-6 0,14 13 0,-12-12 0,14 5 0,-9-1 0,0-4 0,10 11 0,-8-11 0,7 5 0,-9-1 0,1-4 0,-1 4 0,-7 0 0,-2-5 0,-8 5 0,-6 0 0,5-5 0,-12 9 0,12-8 0,-5 3 0,6-5 0,0 6 0,8-5 0,11 12 0,0-11 0,26 5 0,-15 0 0,27-5 0,3 5 0,2-7 0,8 0 0,0 8 0,-18-6 0,16 6 0,-29-8 0,8 0 0,-19 0 0,-10 0 0,-10 0 0,-7 0 0,-8 0 0,0 0 0,-7 0 0,0 0 0,-1 0 0,-4 5 0,4-4 0,-5 5 0,6-6 0,-1 0 0,1 0 0,6 0 0,2 0 0,14 0 0,2 0 0,7 0 0,9 0 0,12 0 0,2 0 0,6 0 0,-9 0 0,0 0 0,-9 0 0,-2 0 0,-16 0 0,-2 0 0,-8 0 0,-6 0 0,-2 0 0,-6 0 0,0 0 0,0 0 0,-1 0 0,0 0 0,0 0 0,8 0 0,8 0 0,68 0 0,-37 0 0,-7 0 0,0 0 0,1 0 0,-14 0 0,12 0 0,-14 0 0,0 0 0,5 0 0,-19 0 0,10 0 0,-19 0 0,12 0 0,-12 0 0,6 0 0,-7 0 0,0 5 0,6-4 0,-5 5 0,12 0 0,-5-5 0,6 5 0,8 0 0,-6-4 0,14 4 0,-14-6 0,13 0 0,-12 6 0,12-4 0,-5 3 0,16-5 0,2 7 0,9-5 0,0 5 0,0-7 0,10 0 0,2 0 0,10 0 0,-10 0 0,8 0 0,-18 0 0,-1 0 0,-12 0 0,-9 0 0,-7 0 0,-9 0 0,-2 0 0,-11 0 0,4 0 0,-6 0 0,-1 0 0,0 0 0,1 0 0,-1 0 0,1 0 0,7 0 0,8 0 0,1 0 0,6 0 0,0 0 0,-6 0 0,14 0 0,-14 0 0,6 0 0,-8 0 0,0 6 0,1-5 0,-7 5 0,4-6 0,-4 0 0,7 6 0,-1-4 0,0 3 0,0-5 0,13 0 0,-10 0 0,16 0 0,-16 0 0,12 0 0,-13 0 0,13 0 0,-5 0 0,7 0 0,1 0 0,-1 0 0,0 7 0,0-6 0,0 6 0,9-7 0,-6 0 0,6 0 0,0 0 0,-7 0 0,16 0 0,-7 0 0,9 0 0,0 0 0,10 0 0,-8 0 0,18 0 0,-8 0 0,0 0 0,8 0 0,-18 0 0,18 0 0,-27 0 0,6 0 0,-19 0 0,-7 0 0,-8 0 0,-4 0 0,-10 0 0,4 0 0,-6 0 0,-1 0 0,1 0 0,-1 0 0,1 0 0,0 0 0,6 0 0,2 0 0,6 0 0,8 0 0,2 0 0,0 0 0,5 0 0,-13 0 0,6-6 0,-14 4 0,5-4 0,-12 1 0,6 4 0,-13-10 0,-49-3 0,31 6 0,-37-5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8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5507 147 24575,'30'0'0,"-3"0"0,-15 0 0,-1 0 0,1-5 0,-1 4 0,-4-15 0,-2 8 0,-5-8 0,0 4 0,0 1 0,0-1 0,-5 5 0,-8 2 0,0 5 0,-12 0 0,-3 0 0,0 0 0,-6 0 0,7 0 0,-7 0 0,6 0 0,-7 0 0,9 0 0,0 0 0,5 0 0,3 0 0,0 0 0,4 0 0,-5 0 0,7 0 0,0 0 0,0 0 0,0 0 0,-7 0 0,6 0 0,-6 0 0,7 0 0,-6 0 0,4 0 0,-11 0 0,12 0 0,-12 0 0,-3 0 0,0 0 0,-14 0 0,14 0 0,-14 0 0,14 0 0,-6 0 0,7 0 0,1 0 0,-1 0 0,7 0 0,2 0 0,6 0 0,0 0 0,0 0 0,-1 0 0,1 0 0,1 0 0,-1 0 0,0 0 0,-7 0 0,6 0 0,-12 0 0,5-6 0,0 5 0,-5-5 0,5 6 0,0 0 0,1 0 0,7 0 0,0 0 0,0 0 0,0 0 0,1 0 0,-7 0 0,-2 0 0,-14 0 0,6 0 0,-14 0 0,6 0 0,-7 0 0,-1 0 0,8 0 0,-5 0 0,12 0 0,-5 0 0,8 0 0,-1 0 0,1-6 0,-1 4 0,7-3 0,-5 5 0,5 0 0,-6-6 0,-1 4 0,0-4 0,1 6 0,6 0 0,1 0 0,7 0 0,0 0 0,1 0 0,-1 0 0,1 0 0,0 0 0,-7 0 0,-2 0 0,-18 0 0,1 0 0,-3 0 0,-2 0 0,6 0 0,-7 0 0,-9 0 0,6 0 0,-6 0 0,8 0 0,8 0 0,2 0 0,14 0 0,2 0 0,6 0 0,0 0 0,0 0 0,-5 0 0,4 0 0,-11 0 0,4-6 0,-14 5 0,6-5 0,-14 6 0,14 0 0,-6 0 0,7 0 0,1 0 0,-1 0 0,1 0 0,-1 0 0,1 0 0,-1 0 0,7 0 0,-5 0 0,-2 0 0,-2 0 0,-5 0 0,8 0 0,-8 0 0,6 0 0,-6 0 0,7 0 0,7 0 0,-5 0 0,12 0 0,-6 0 0,8 0 0,-1 0 0,0 0 0,-6 0 0,-2 0 0,-14 0 0,-2 0 0,-8 0 0,1 0 0,-1 0 0,9 0 0,0 0 0,15 0 0,-5 0 0,12 0 0,-5 0 0,6 0 0,0 0 0,0 0 0,-7 0 0,6 0 0,-12 0 0,4 0 0,1 0 0,-4 0 0,10 0 0,-5 0 0,1 0 0,4 0 0,-4 0 0,6 0 0,0 0 0,-7 0 0,5 0 0,-11 0 0,5 0 0,0 0 0,-5 0 0,12 0 0,-12 0 0,11 0 0,-4 0 0,-1 0 0,5 0 0,-4 0 0,-1 0 0,6 0 0,-12 0 0,5 0 0,0 0 0,-5 0 0,5 0 0,-7 0 0,1 0 0,-1 0 0,1 0 0,-1 0 0,-7 0 0,6 0 0,-6 0 0,7 0 0,7 0 0,2 0 0,-1 0 0,6 0 0,-5 0 0,6 0 0,-6 0 0,5 0 0,-4 0 0,-2 0 0,5 0 0,-4 0 0,6 0 0,-7 0 0,6 0 0,-6 0 0,7 0 0,0 0 0,0 0 0,0 0 0,0 0 0,0 0 0,1 0 0,4 5 0,-4-4 0,5 5 0,-6-1 0,6 1 0,-4 5 0,4-4 0,-6-2 0,0 0 0,-12 2 0,9 0 0,-15 5 0,10-11 0,-7 11 0,1-5 0,-1 6 0,1 0 0,-1 1 0,7-2 0,-5 1 0,5 0 0,-7 0 0,7 0 0,2-6 0,6-2 0,5-5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1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93 24575,'-31'0'0,"0"0"0,12 0 0,0 0 0,-16 0 0,10 0 0,-12 0 0,12 0 0,-3 0 0,0 0 0,-14 0 0,6 0 0,-7 0 0,0 0 0,-1 0 0,1 0 0,-1 0 0,1 0 0,-1 0 0,8 0 0,2 0 0,8 0 0,-1 0 0,1 0 0,6 0 0,-5 0 0,11 0 0,-4 0 0,6 0 0,0 0 0,1 0 0,-7 0 0,4 0 0,-11 0 0,12 0 0,-12 0 0,5 0 0,0-5 0,-5 3 0,5-3 0,-7 5 0,1 0 0,-1 0 0,1 0 0,-1 0 0,1 0 0,-1 0 0,7 0 0,-5 0 0,5-6 0,0 5 0,-5-5 0,11 6 0,-11 0 0,12 0 0,-12 0 0,6 0 0,-1 0 0,3 0 0,5 0 0,1 0 0,0 0 0,-8 0 0,6 0 0,-12 0 0,11 0 0,-11 0 0,6 0 0,-1 0 0,3 0 0,6 0 0,43 0 0,-16 0 0,37 0 0,-19 6 0,-6 2 0,13 6 0,23 13 0,-5-8 0,23 9 0,-19-12 0,-8-1 0,5 0 0,-14-6 0,6 4 0,-9-11 0,-7 10 0,5-11 0,-13 11 0,14-11 0,-14 11 0,13-4 0,-5-1 0,0 6 0,5-12 0,-5 11 0,16-10 0,-7 4 0,16-6 0,-7 0 0,9 7 0,0-5 0,-13 2 0,1-1 0,21-3 0,-21 0 0,-1 0 0,23 0 0,-8 7 0,8-5 0,0 5 0,-16-1 0,13-4 0,-15 4 0,-1 1 0,-2-6 0,-9 6 0,0-7 0,-7 0 0,-2 0 0,-8 0 0,-6 0 0,-1 0 0,-7 0 0,-1 0 0,1 0 0,0 0 0,0 0 0,0 0 0,-1 0 0,1 0 0,0 0 0,0 0 0,6 0 0,2 0 0,6 0 0,-6 0 0,5-6 0,-5 4 0,6-10 0,1 5 0,-7 0 0,-2 1 0,-6 0 0,0 5 0,-6-10 0,0 5 0,-6-6 0,0 1 0,0-1 0,0 1 0,0 0 0,0-1 0,0 1 0,-12-7 0,-3 4 0,-28-13 0,-4 10 0,-7-5 0,-7 6 0,7 1 0,-1 0 0,11 6 0,10-4 0,14 12 0,1-5 0,7 6 0,0 0 0,0 0 0,0 0 0,-7-6 0,6 5 0,-12-5 0,5 0 0,-7 4 0,1-10 0,-1 11 0,7-5 0,2 6 0,6 0 0,0 0 0,46 0 0,-17 0 0,45 0 0,-26 0 0,7 0 0,1 0 0,18 6 0,-14-4 0,15 11 0,-11-12 0,-7 12 0,16-11 0,-15 4 0,6-6 0,-9 0 0,-7 0 0,5 0 0,-13 0 0,6 6 0,-7-4 0,-1 3 0,0-5 0,1 6 0,-1 2 0,8-1 0,2-1 0,-1 0 0,7-5 0,-6 5 0,26-6 0,-14 0 0,23 0 0,-25 6 0,6-4 0,0 4 0,-7-6 0,7 0 0,-16 0 0,-2 0 0,-8 0 0,1 0 0,-7 0 0,-2 0 0,-6 6 0,0-5 0,-1 9 0,1-3 0,-1-1 0,1-1 0,6 1 0,2-5 0,6 11 0,1-11 0,7 5 0,1 0 0,9-4 0,-1 4 0,0-6 0,0 0 0,1 7 0,8-6 0,-7 6 0,7-7 0,-8 0 0,-1 0 0,0 0 0,-7 0 0,5 0 0,-5 0 0,0 0 0,-2 0 0,-8 0 0,0 0 0,1 0 0,-1 0 0,8 0 0,-6 0 0,13 0 0,-5 0 0,16 0 0,-6 0 0,14 0 0,-6 0 0,9 0 0,0 0 0,0 0 0,10 0 0,-8 0 0,8 0 0,-19 0 0,7 0 0,-16 0 0,27 0 0,-24 0 0,7 0 0,-21 0 0,-8 0 0,0 0 0,1 0 0,-7 0 0,4 0 0,-4 0 0,7 0 0,-1 0 0,0 0 0,8 0 0,-6 0 0,0 0 0,-4 0 0,-4 0 0,0 0 0,-2 0 0,-6 0 0,0 0 0,0 0 0,0 0 0,6 0 0,-4 0 0,11 0 0,-5 0 0,13 0 0,3 0 0,7 0 0,9 0 0,2 0 0,9 0 0,0 0 0,10 0 0,2 0 0,0 0 0,8 0 0,-8-8 0,0-1 0,8-8 0,-27 2 0,15-1 0,-17 0 0,0 1 0,-2 0 0,0 0 0,-6 7 0,6-6 0,-16 12 0,-2-4 0,-8 6 0,0 0 0,-6 0 0,-2 0 0,-1 0 0,-3 0 0,3 0 0,-6 0 0,1 0 0,6 0 0,2 0 0,14 0 0,2 0 0,7 0 0,0 0 0,-7 0 0,5 0 0,-12 0 0,-2 0 0,-9-6 0,-6 0 0,-5-6 0,-2-7 0,-5 6 0,0 0 0,0 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29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 24575,'54'0'0,"31"0"0,-21 0 0,12 0-984,22 0 0,-48 0 0,31 0 0,-34 0 0,-6 0 0,23 0 104,-13 0 880,24 0 983,-8 0-492,-16 0 1,0 0 491,23 0 0,26 0 0,-32 0-492,-13 0 1,1 0 394,29 0-886,-33 0 0,-2 0 0,25 0 0,1 0 0,-6 0 0,-15 0 0,-1 0 0,4 0 0,-5 0 0,0 0 0,1 0 0,20 0 0,-25 0 0,23 0 0,-27 0 0,37 0 0,-31 0 0,7 0 0,-11 0 0,18 0 0,-20 0 0,44 0 0,-43 0 0,11 0 0,-20 0 0,13 0 0,-7 0 0,24 0 0,-32 0 0,13 0 0,-22 0 0,15 0 0,-15-6 0,15-1 0,-15 0 0,22-10 0,-14 9 0,15-5 0,2 1 0,9 3 0,-11 2 0,1 2 0,16 5 0,-7 0 0,15 0 0,-6 0 0,0 0 0,-2 0 0,8 0 0,-21 0 0,11 0 0,-31 0 0,18 0 0,-15 0 0,28 0 0,-29 0 0,13 0 0,-23 0 0,16 0 0,-14 0 0,24 0 0,-16 0 0,15 0 0,-11 0 0,50 0 0,-29 0 0,39 0 0,-42 0 0,-8 0 0,6 0 0,28 0 0,-17 0 0,17 5 0,-36-3 0,-15 4 0,6-6 0,22 0 0,-17 0 0,23 0 0,-29 0 0,10 0 0,-6 0 0,23 0 0,-21 0 0,24 5 0,-25-3 0,7 4 0,-17-6 0,48 0 0,-29 0 0,40 0 0,-34 6 0,0-4 0,9 4 0,-12-3 0,1 0 0,23-1 0,-27 4 0,-2 0 0,6-5 0,-7 5 0,1-6 0,41 6 0,-33-4 0,27 10 0,-29-11 0,-6 5 0,7-6 0,36 6 0,-41-4 0,26 4 0,-57-6 0,1 0 0,-10 0 0,10 5 0,-8-4 0,25 9 0,-11-8 0,9 3 0,2 1 0,36-5 0,-24 5 0,40-6 0,-42 0 0,18 0 0,-7 0 0,3 0 0,1 0 0,9 0 0,-14 0 0,0 0 0,-2 0 0,-7 0 0,-2 0 0,13 5 0,-15-4 0,8 5 0,-22-1 0,-8-4 0,8 5 0,29-1 0,-6-4 0,-4 2 0,2 0 0,11-3 0,11 0 0,-27 0 0,9 0 0,-12 0 0,37 0 0,-28 0 0,40-8 0,-22-7 0,-20-6 0,-3-1 0,-2 1 0,1-11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3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1 289 24575,'65'0'0,"-16"0"0,4 0 0,-19 0 0,13 0 0,2 0 0,-14 0 0,22 11 0,4 1 0,-4 1 0,2 5 0,0 1 0,7-3 0,-7 5 0,15-6 0,4 0 0,1-6 0,8-5 0,1-1 0,11-3-482,-15 0 0,-3 0 482,-4 0-203,16 0 203,-21 0 0,-14 1 0,0-2 0,7-5 0,2 5 0,0 0 0,0-5 0,-12 5 0,-1 2 0,5-1 0,6 0 0,4 0 0,-18 0 0,1 0 0,23 0 0,1 0 0,-15 0 0,-1 0-492,2 0 0,1 0 0,3 0 0,6 0 164,9 0 0,7 0 0,-5 0-164,0 0 0,-2 0 164,-1 0 0,4 0 0,-11 0-164,-20-1 0,-3 2 0,22 1 0,-2 2-492,9 4 492,-10-1 0,-3 1-492,-11 6 1967,27 4-743,-47-4 743,6 4 0,-17-11 0,0 3 0,0-9 0,17 5 0,-6-6 0,14 0 0,-2 0 0,37 5-46,-19-3-937,-7 1 0,1 0 0,4-3 0,18 0 0,-15 0 0,-16 0 0,2 0 0,43 0 0,-16 0 0,0 0 0,18 0 0,-31 2 0,-1 3 0,14 3 0,7 7 0,3 1 0,-35-10 0,0 0 0,31 8 0,-3 0 0,5-5 0,-10 6 0,0-6 0,-14 1 0,1-1 0,16-6 0,-20 4 0,-4-1 0,1-6 0,0 0 0,9 0 0,-8 0 0,2 0 0,20-7 0,-20 4 0,-4-2 0,1-3 0,25-11 0,-10 9-492,-21-3 0,-1 0-492,20 3 0,15-14 0,-34 21 0,0-14 0,-26 16 0,13-10 0,-10 4 1967,20 1 0,-9-6 0,0 11 0,0-11 0,35-1 0,-34 4 0,26-8 0,-36 16-975,-4-10-8,4 4 0,4-10 0,-14 10 0,6-4 0,-77 5 0,-14-4 0,5 2 0,-6-1-492,-8-3 0,-1-4 0,3-2 0,1-1 104,4 1 1,-7-3 387,3-1 0,-12-6 0,0 1 0,10 3 0,-6-1 0,1 1 0,8 2 0,-8-3 0,1 1 0,12 4-140,0 2 0,9 4 140,-27-3 0,-12 5 0,27 12 0,0 0 0,2 0 0,9 0 0,0 0 0,8 16 0,-1 4 0,-18-4 0,18 9 0,0 1 0,-7-11 0,1 6 0,-1-7 0,-9 0 0,-2 0 0,-17 4-211,15-3 1,3-1 210,2-6 983,8 5 0,8-12 0,-2 11-983,18-11 0,-7 9 0,21-9 495,-2 4-495,11-5 0,-6 0 0,-1 0 0,-6 5 0,-16-3 0,5 9 0,-21-4 0,-19 7 0,18 0 0,-27-7 0,41 5 0,-1-11 0,6 5 0,-24-6 0,22 0 0,-20 0 0,35 0 0,6 0 0,-4 0 0,9 0 0,-3 0 0,65 0 0,4 0 0,-1 0 0,6 0-391,-4 0 1,2 0 390,0 0 0,0 0 0,1-1 0,10 2 0,3 3 0,15 3 0,7 1 0,-1 0 0,-13-1 0,-1-1 0,-9-1 0,9 1-197,7 1 0,12 1 1,3 0-1,-6 0 0,-17-3-295,0 1 0,-8-3 233,12-2 0,-2-2-233,-19 1 0,-2 0 141,5 0 1,1 0 78,6 0 1,-3 0 271,20 0 0,-28-8 0,-4-1 0,-3 5 434,0-18-434,-21 15 983,15-10 0,-22 4 0,21 1 0,-32 7-64,10 0-919,-10 3 210,20-3-210,-17 5 0,11 0 0,-10 0 0,1 0 0,1 0 0,-3 0 0,-5 0 0,1 0 0,5 0 0,8 0 0,17 0 0,7 0 0,9 0 0,9 0 0,-11 0 0,2 0 0,30 0 0,-21 0 0,-1 0 0,14 0 0,12 3 0,4 1 0,-39-3 0,-1-1 0,36 4 0,-3-1 0,-11-3 0,-11 0 0,-17 0 0,13 0 0,-26 0 0,10 0 0,-22 0 0,0 0 0,-1 0 0,36 0 0,-12 0 0,47 0 0,-33 0 0,22 0 0,-24 0 0,-6 0 0,3 0 0,20 0 0,-8 0 0,0 0 0,15 0 0,10 0 0,-27 0 0,16 0 0,-27 0 0,-2 0 0,-1 0 0,-4 0 0,31 0 0,-30 0 0,3 0 0,4 0 0,22 0-492,-19 0 0,0 0-492,18 0 0,0 7 0,9 2 0,-6 6 0,6 1 0,1 0 492,-31-8 0,1-1-492,39 9 1475,-40-8 1,-2-1 384,14 2-876,-5 1 0,-1 0 0,2-7 0,3 7 0,-3-1 0,-18-8 983,18 5 0,-17-6 0,37 0 0,-19 0 0,19 0 0,-30 0-203,-13 6-780,14-5 0,11 6 0,5 0 0,-18-6 0,3-1 0,34 4 0,2 0 159,-28-4 1,-4 0-160,-9 0 0,0 0 0,1 0 0,4 0 0,42-4 0,2 0 0,-36 4 0,-1-2-492,39-4 0,-5-2-492,-10 0 0,6-7 0,-21 6 0,27 3 0,-38 6 0,-1 0 659,-15 0 325,-2 0 0,-2 0 0,26 0 0,-15 6 983,14 2 0,-1 7 0,28 6-492,-38-9 1,6 2-165,11 6 1,9 2 0,-4 0 163,10 0 1,-2 1-820,-16-4 0,2 0 0,-6 0 327,4-1 0,-7-2 1,30 2-380,-38-2 0,2 0 380,-6-7 0,-1 0-158,40 14 158,-2-7 0,-36-5 0,0 0 0,23-1 0,17 3 0,-49-13 0,18 0 0,-36 0 983,14 0 0,-27 0-764,6 0-219,2-17 212,16-32 0,-18 21 0,5-16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4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 24575,'83'0'0,"7"0"0,0 0 0,-36 0 0,2 0 0,-1 0 0,2 0 0,12 0 0,0 0 0,-7 0 0,4 0-328,13 0 0,10 0 0,-8 0-164,-10 0 0,-2 0 164,5 2 0,5 0 0,-10 2-656,20 4 0,-3 1 0,-26-2 0,-4-7 917,-24 0 67,6 0 0,5 0 983,-2 0 0,17 0 0,-9 0 0,41 0 0,-15 0-492,-20 0 1,4 0-1,-5 0 1,5 0-468,6-2 1,8-1 0,-4 0-25,10 3 0,0-2-328,-8-3 0,4-1 0,-8 1 76,-9 4 0,-3 0 252,28-3 0,-1 1 0,-25 2 0,-1 2 0,22-1 0,-2 0-389,13 0 389,8 0 0,-18 6 0,-10 3 0,-1 3 0,5 12 0,-10-8 0,-3 1 0,-8 4 0,6-2 0,-4-5 0,13-1 0,-7-5 0,-6-5 0,1 0 0,10-3 0,35 0 0,-33 0 0,-7 0 0,1 0 0,37 0 0,-14 0 0,-1 0 0,15 0 0,-37 0 0,-2 0 0,9-7 0,-1-3 0,0-2 0,7-6 491,-6 4 1,-3-1-448,-6-6 366,16-2-410,-16 0 0,9-9 0,-36 22 0,-4-7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9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7511 353 24575,'-53'0'0,"-9"0"0,-6 0 0,8 0 0,-4 0 0,6 0 0,-1 0-492,-10 0 0,-4 0-492,-12 0 492,-10 0 0,-2 0-492,-1 0 492,35 0 0,1 0-492,-25 0 0,0 0 0,-2-15 492,14 4 0,1-2 432,-19-13 60,28 14 0,5 2 0,11 4 0,2 6 983,0 0-492,-3 0 1,-1 0 491,-19 0-492,15 2 1,2 2 491,-4 4-169,-34 13-814,25-5-492,-9 2 0,-5 1 0,29-10 0,0 1 0,-22 10 0,-2 0 169,15-11 1,-1 1 322,-12 9 0,-1 1 0,15-9 0,-3-1 0,-11 4 0,-6 3 0,8-3 0,15-3 0,3-2 0,-32 7 0,5-2 0,12-6 0,-7 6 0,16-12 0,-11 1 0,-3 0 0,-12-3 0,12 0 0,1 0 0,-5 0 0,9 0 0,-7 0 0,24 0 0,0 0 0,-25 0 0,-16 0 0,37 0 983,14 0 0,-14 0 0,-12 0 0,-3 0-492,20-3 1,-2 0 491,-29 1-97,-3-10-886,9 10 0,12-5 0,-1 1 0,-28 4 0,27 0 0,-7-1 0,7 1 0,-28 2-492,5 0 0,1 0 87,2 0 405,20 1 0,-11-1 0,9-1 0,16-2 0,1-1 0,-36 1 0,6-2 0,14-10 0,9 1 0,15 1-92,-32-12 92,42 15 0,-27-12 0,35 21 0,0-5 0,6 6 0,-8-4 0,12 2 983,-6-2-584,9 4-300,0 0-99,-6 0 0,-5 0 0,3 0 0,-1 0 0,9 0 0,-6 0 0,-1 0 0,-30-6 0,4-2 0,-40-12 0,37 5 0,-16-4 0,44 12 0,-10-4 0,22 5 0,28 0 0,12 2 0,30 4 0,3 6 0,2 3 0,8 13 0,1-5 0,0 5 0,-9-7 0,-14-7 0,0-1 0,23 8-492,-12-11 1,2 0 491,25 10 0,-21-10 0,12-2 0,-7 2 0,-5 5 0,-1-1 0,-1-4 0,6-2 0,-7 2 0,-7 4 0,-3 0 0,20-4 0,2 1 0,-13 4 0,3 0 0,3-3 0,6-1 0,-8 1 0,-9 2 0,0 1 0,6-3 0,6-1 0,-7 1 0,-10 2 0,-1 0 0,22 1 0,-2-1 0,12 1 0,-31-2 0,-2 0 0,19 1 0,-16-4 0,0 0 0,5 2-342,19-6 342,-25 0 0,17 0 0,-21 0 0,29 0 0,-46 0 0,6 0 0,-19 0 966,37 11-966,-11-8 359,44 15-359,-25-17 0,9 13 0,10-12 0,-5 7 0,3 3 0,-26-7 0,1 0-492,29 6 0,-1 2 461,-38-5 0,-1 0-249,13 3 1,-1 1 279,25 5 0,-25-4 0,-5 1 0,-9 1 0,13 3 0,-40-6 0,1-6 0,-10-1 983,-43-5-951,-6-7-32,-42-2 0,-7-14 0,15 3 0,-1-1 0,24 4 0,-5-2 0,-25-10 0,-13-6 0,12 5 0,27 8 0,2 1-43,-40-19 1,5 4 42,20 12 0,17 4 0,5 7 0,5 6 0,10 2 0,-19 5 0,19 0 675,-44 0-675,34 0 0,-33 0 0,23-6 0,-42-9 0,25-7 0,-25-1 0,34-4 0,-17-1 0,21 5 0,3 3 0,0 3 0,-6 6 0,-20-12 0,29 21 0,0-3 0,-2 5 0,-8 0 0,-2 0 0,-13 0-492,9 0 0,1 0-492,2 0 0,-5 0 0,16 5 492,-7-4 0,-3 0-492,-13 5 492,-8-6 0,-2 0-492,-13 0 492,42 0 0,1 0-278,-33 0 770,16 0 0,22 0 983,1 0 0,52 0 0,22 0 0,38 0-492,-18 0 1,4 0-1,15 0 1,4 0-406,5 0 1,3 0-87,10 0 0,2 0 0,-1-1 0,0 2 0,-1 2 0,2 3 0,-21-1 0,2 1 0,-3 0 0,18 4 0,1 1 0,-9 1 0,4 0 0,-6-2-492,0-4 0,-4 0 0,13 6 0,-3-1 0,-27-6 0,-2-1 0,4 4 0,-2-1-492,28 2 492,-32-2 0,-4-2-92,-3-3 1567,10 4-44,-23-6-939,32 6 0,-19-4 983,45 4 0,-45-6 0,20 0 0,-26 0 0,25 6 0,-26-5 0,35 10 0,-44-10-726,6 5-257,-19-6 0,0 0 0,-9 4 0,-23 7 0,-16 2 0,-34 5 0,-2-3 0,-30 1-492,42-7 0,-3-1 0,-9-2 0,-3-2 0,-3 1 0,-3-2 0,-15-2 0,1-2 0,22 1 0,2 0 0,-3 0 0,4 0-492,-9 0 0,26 0 0,14 0 1967,12 0 0,17-4 0,1-2 0,15-10 0,4 4 0,16 1 0,2 0 0,7 3 0,-6-4-974,4-1-9,-1 0 0,-9 6 0,5 2 0,-25 0 0,3-1 0,-10-4 0,-10-1 0,3 0 0,-4-4 0,7-3 0,21-6 0,22-3 0,31-10 0,-22 16 0,4-1 0,1-3 0,7-1 0,4 4 0,6 1 0,-2 0 0,10-8 0,0 1-492,15 4 0,-1 2 457,-19 3 1,-4 2 34,-3 5 0,-3 1 0,-10 2 0,-2 0 0,5 1 0,-8 1 0,-20 1 0,0 6 0,-27 0 0,-40 0 0,-10 0 0,-46 0 0,15 0 0,-7 0 0,10 0 0,1 0 0,-13 0 0,39 0 983,-1 0-913,49 0-70,3 0 0,-17 0 0,4 5 0,-30-4 0,17 5 0,-6-6 0,8 0 0,10 0 0,3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5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 24575,'65'0'0,"3"0"0,-9 0 0,-8 0 0,-2 0 0,19 15 0,-35-6 0,29 12 0,-39-9 0,-5 0 0,5-1 0,-5 1 0,0-1 0,13-4 0,-16 2 0,11-8 0,-15 4 0,-1-5 0,1 0 0,4 0 0,-3 0 0,8 0 0,-8 0 0,4 0 0,-6 0 0,12 0 0,-3 0 0,14 0 0,-8 0 0,4 0 0,-6 0 0,16 0 0,-11 0 0,22 0 0,-17 0 0,3 0 0,-6 0 0,-12 0 0,4 0 0,1 0 0,2 0 0,-2 0 0,-1 0 0,17 0 0,-10 0 0,26 0 0,-28 0 0,1 0 0,-5 0 0,-6 0 0,6 0 0,5 0 0,-9 0 0,8 0 0,-15 0 0,20 0 0,-12 0 0,8 0 0,-6 0 0,-4 0 0,6 0 0,27 0 0,-20 0 0,21 0 0,-29 0 0,-5 0 0,5 0 0,-2 0 0,-2 0 0,2 0 0,-11 0 0,1 0 0,0 0 0,-1 0 0,1 0 0,-1 0 0,0 0 0,0 0 0,0 0 0,12 0 0,-3 0 0,20 0 0,-13 0 0,8 0 0,-10 0 0,0 0 0,0 0 0,-7 0 0,6 0 0,-6 0 0,0 0 0,-1 0 0,-6 0 0,1 0 0,-1 0 0,6 0 0,2 0 0,6 0 0,-1 0 0,8 0 0,1 0 0,7 0 0,8 0 0,2 0 0,0 0 0,40 0 0,-32 0 0,-3 0 0,0 0 0,8 0 0,21 0 0,-38 0 0,2 0 0,-29 0 0,8 0 0,-13 0 0,7 0 0,-10 0 0,1 0 0,6 0 0,18 0 0,0 0 0,15 0 0,-11 0 0,0 0 0,8 0 0,-6 0 0,5 0 0,-7 0 0,1 0 0,-8 0 0,-2 0 0,-6 0 0,-6 0 0,9 0 0,-8 0 0,20 0 0,-12 0 0,17 0 0,-17 0 0,18 0 0,-19 0 0,19 0 0,-19 0 0,15 0 0,-15 0 0,15 0 0,-20 0 0,16 0 0,-18 0 0,10 0 0,-11 0 0,11 0 0,-9 0 0,34 0 0,-24 0 0,35 0 0,-37 0 0,35 0 0,-34 0 0,15 0 0,-20 0 0,0 0 0,0 0 0,15 0 0,-12 0 0,6 0 0,-10 0 0,-5 0 0,5 0 0,29 0 0,-14 0 0,15 0 0,-22 0 0,-1 0 0,-4 0 0,32 0 0,-21 0 0,34 0 0,-29 0 0,7 0 0,-16 0 0,8 0 0,-15 0 0,8 0 0,-10 0 0,11 0 0,-2 0 0,45 0 0,-30 0 0,42 0 0,-20 0 0,-9 0 0,5 0 0,1 0 0,-3 0 0,3 0 0,-1 0 0,-9 5 0,2-3 0,-25 3 0,-16-5 0,-2 0 0,0 5 0,-4-4 0,3 4 0,-4-5 0,-5 5 0,8-4 0,-7 3 0,20-4 0,-7 6 0,17-5 0,-5 10 0,7-9 0,1 9 0,-1-9 0,17 9 0,-19-9 0,21 3 0,-32-5 0,19 0 0,-18 0 0,7 0 0,-10 0 0,34 0 0,-19 0 0,28 0 0,-35 0 0,-1 0 0,-7 0 0,3 0 0,-13-9 0,-5-3 0,-22-17 0,-14-5 0,-17-9 0,-1 0 0,-4 6 0,7-4 0,2 19 0,12-4 0,-8 8 0,11 5 0,-1 0 0,0 8 0,8 5 0,-10 0 0,-4 0 0,2 0 0,5 0 0,-7 0 0,17 0 0,-6 5 0,46 1 0,-6 0 0,39 5 0,-7-2 0,17-1 0,-5 2 0,4 1 0,-6-5 0,2 0-492,16 5 0,1 2 173,-6 1 0,0-1 319,7 0 0,-1 1 0,-13 0 0,-1 0 0,8-1 0,-3-3 0,18-1 0,-37-4 0,-1-2 0,13-3 0,25 0 0,-52 0 0,18 0 0,-30 0 0,21 0 0,-19 0 983,12 0-344,-15 0-639,0-6 0,6 5 0,45-16 0,-25 14-984,32-9 0,-50 12 0,5 0 0,-11 0 0,39 0 0,-26 0 0,53 0 0,-46 0 1967,18 0 0,-32 0 0,3 0 0,-15 0 0,1 0 0,-11 0 0,0 0 0,1 0-975,5 0-8,25 0 0,22 0 0,-15 0 0,4 0 0,9 0 0,3 0 0,6 0 0,-1 0 0,-12 0 0,3 0 0,39 0 0,0 0 0,-44 0 0,-2 0 0,33 4 0,-5-1 0,-11-1 0,11 11 0,-35-12 0,43 6 0,-36-7 0,21 0 0,-25 0 0,6 0 0,-14 0 0,49 12 0,-33-9 0,-2 9 0,-1 0 0,-1-9 0,11 15 0,-25-11 0,1 6 0,-8 0 0,26 10 0,-20-8 0,22 9 0,-13-11 0,36 15 0,-9-10 0,-18-4 0,0 1 0,23 0 0,-10-3 0,3 0 0,-24-3 0,4-1 0,21 3 0,11-1 0,-10 0 0,-17 0 0,-3-2 0,36 0 0,-5 0 0,-8 6 0,8-12 0,-23 10 0,13-10 0,-40 4 0,6-1 0,-17-4 0,10 4 0,-1-5 0,54 0 0,-20 0 0,25 1 0,8-2 0,-35-2 0,1-2-328,5 0 0,5-2 0,-4-1-164,5-6 0,0-2 244,-9 4 1,3-1 0,-2 1 247,11-3 0,2 1 0,-7 0 0,4-1 0,-6 3 0,-4 1 0,-3 0 0,9-5 0,-5 0 0,7 1 0,-8 1 0,-32-4 0,-8-1 0,-23 6 0,-6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9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1 113 24575,'92'0'0,"1"0"-984,6 0 492,-45 0 0,2 0 0,0 0 0,0 0 0,1 0 0,-1 0 0,0 0 0,-2 0-492,18 0 492,-8 0 0,-1 0-492,8 0 492,-11 0 0,0 0-197,17 0 689,-17 0 0,4 0 0,-15 0 983,8 0 0,-1 0 0,1 0 0,9 0 0,-7 0-492,19 0 1,3 0 491,-1 0-492,1 0 1,-3 0 491,-11 0-285,9 0-698,-17 0 0,13 0 0,-12 0 0,17 0 0,-1 0 0,1 0 0,0 0 0,0 0 0,-10 0 0,-1 0 0,-9 0 0,17 0 0,-21 0 0,15 0 0,-40 0 0,-1 0 0,-12 5 0,-17-4 0,-33 4 0,-19-5 0,-31 0 0,-13 0 0,6-8-492,32 8 0,-1-1 0,4-7 0,1 0 0,6 7 0,-2 0 0,-24-2 0,0-2 0,25 1 0,2 1 0,-19 3 0,2-2-492,-21-12 0,11 12 0,7-11 492,3 8 0,-2 2-492,-15-5 492,19 1 0,1 1 1475,-12 5 0,-1-6 0,5 7 0,-3-6 0,17 5 0,-25-6 0,10 7-492,17 0 1,0 0 491,-17 0-492,14 0 1,0 0 491,-8 0-492,0 0 1,-2 0-480,-9 0-12,25 0 0,2 0 0,-8 0 0,-4 0 0,31 0 0,-8 0 0,33 4 0,6-2 0,18 8 0,8-9 0,14 11 0,6-5 0,3 7 0,-1 2 0,4 3 0,-5-1 0,3 1 0,30 8 0,0 1 0,-25-7 0,-1 0-352,12 0 1,-1-2 351,14 5 0,-23-9 0,0-1 0,18 3 0,-19-7 0,-2 1 0,0 2 0,12-5 0,-33-2 0,3-6 0,-16 0 0,2 4 0,-10-3 703,-5 9-703,-25-9 0,8 3 0,-24-4 0,-32 0 0,-3 0 0,-12-10 0,-5-3 0,36 8 0,-1-2-492,-29-13 0,0 0 449,29 10 0,1 1 43,-5-4 0,-1 1 0,2 3 0,0 1 0,-3 0 0,2 0 0,-21-1 0,-8 3 0,57 6 0,2 0 0,15 0 983,5 5-896,-13-4-87,11 4 0,-18-5 0,14 0 0,-11 0 0,11 0 0,-5 0 0,7 0 0,59 0 0,4 0 0,4 0 0,8 0-492,24 0 0,5 0 164,-25 0 0,2 0 0,1 0 0,1 0 0,1 0 0,3 0 298,13-1 1,2 1 0,-7 1 29,-8 2 0,-1 2 0,-1-2 0,6 0 0,-4 2 0,20 4 0,-5 0 0,-8 1 0,-2-1 0,1-4 0,-10 0 0,-9 8 0,-22-12 0,-26 4 0,-5-5 0,-1 0 983,0 0 0,1 0 0,-1-4-892,1-2-91,-5-5 0,3 0 0,-3 0 0,4 5 0,0 2 0,0 4 0,1 0 0,-1 0 0,1 0 0,0 0 0,-1 0 0,1 0 0,-1 0 0,0 0 0,1 0 0,5-6 0,2 5 0,20-4 0,4 5 0,15 0 0,9 0 0,2 0 0,8 0 0,1 0 0,-26 0 0,0 0 0,23 0 0,-6-1 0,-3 2 0,-5 5 0,37-5 0,-48 5 0,0 0 0,6-5 0,36 5 0,-31-6 0,1 0 0,0 0 0,-5 0 0,35 0 0,-32 0-984,31 0 0,-27 0 0,30 0 0,-41 0 0,-8 0 0,-14 0 0,-14 0 416,2 0 1551,-3 0 0,-5 0 0,0 0 0,13 0 0,4 0 0,12 0 0,8 0-408,45 0-575,5 0-360,-44 0 0,1 0 360,-1 0 0,0 0 0,4 0 0,0 0 0,-4 0 0,2 0 0,24 0 0,-1 0 0,17 0 0,-30 0 0,-3 0 0,10 0-38,10 0 38,-33 0 0,23 0 0,-33 0 0,34 5 0,-45-4 0,13 10 0,-23-10 0,32 10 0,-18-9 0,28 4 0,-13 0 0,-6-5 0,14 6 718,-6-1-718,8-4 40,-8 10-40,14-11 0,-12 11 0,11-11 0,5 0 0,24 12 0,-19-7 0,12-1 0,-8 0 0,-9 0 0,-1 1-492,30 5 0,-1-1 283,-34-5 1,-1 0 208,8 6 0,-1 1 0,-12-3 0,-1 1 0,17 4 0,-5 0 0,6 2 0,-14 1 0,0 0 0,17 1-434,-25 0 1,2 0 433,24-1 0,-21-3 0,1 0 0,30 3 0,-22-3 0,-1 0 0,1 2 0,8-2 0,-33-8 0,25-6 0,-10 0 0,-1 0 0,2 0 0,10 0 0,34 0 0,-40 0 0,-2 0 0,2 0 0,20 0 0,-25 0 0,1 0 0,20 0 0,2 0 0,3 0 0,-3 0 0,1 0 0,6 0 0,-21 0 0,-6 0 245,-19 0 1,-25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1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0 291 24575,'78'0'0,"17"0"0,-30 0 0,5 0-492,0 0 0,2 0 0,9 0 0,1 0 0,-4 0 0,-5 0 453,-22 0 0,-1 0 189,14 0 1,-2 0-151,13 0-492,16 0 0,4 0 0,-40 0 0,-2 0 0,27 0 0,-5 0-492,-10 0 0,1 0 1481,-7 0-497,16 0 368,-16 0-368,-6 0 0,2 0 0,22 0 0,-5 0 0,1 0 0,12 0 0,4 0 0,1 0 0,4 0 0,-21 0 0,-1 0 0,4 0 0,1 0 0,0 0 0,-10 0 0,2 0 0,22 0 0,-22-3 0,-1-1 0,18 2-984,-6-11 0,16 11 492,-13-5 0,1 0 0,-30 5 0,1 2 0,43-4 0,-6 1-492,-26 3 0,23 0 1967,-40 0 0,25 0 0,-21 0 0,19 0 0,-23 0 0,0 0 0,6 0 0,36 0 0,-23 0-492,-6 0 1,0 0 491,10 0 0,12 0 0,-18 0-90,16 0-893,-27 0 0,34 0 0,-45 0 0,5 0 0,-11 0 0,36 0 0,-24 0 0,48 0 0,-28 0 0,1 0 0,-16 0 0,7 0 0,19-6 0,2-3 0,-13 1 0,1-2-492,20-1 1,-5-3 491,3-23 0,-28 20 0,-1 0 0,16-21 0,-16 19 0,-3 2 0,-4-4 0,22 7 0,-51 8 0,4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5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24575,'63'0'0,"8"0"0,7 0 0,-29 0 0,2 0 0,40 0 0,6 0 0,-1 0-984,-4 0 838,-6 0 1,-2 0 145,-17 0 192,10 0-192,0 0 0,-18 0 0,3 0 0,-4 0 0,4 0 0,35 0 0,0 0 0,-33 0 0,-2 0-492,16 0 0,-4 0-42,15 0 534,10 0-275,-10-6 275,-11 4 0,-3-12 0,-24 7 0,12-8 0,-14 7 0,0-4 870,-2 5-870,-8 0 113,0 1-113,18 0 983,-21-1-388,19 0-280,-23-4-315,42-2 0,-19 4 0,3-4 0,2 1 0,5 2 0,-16-1 0,1 0 0,18 3 0,9-5 0,10 4 0,-8 0 0,17 1 0,-17 2 0,8 4 0,-11-5 0,-8 7 0,7 0 0,-30 0 0,2 0 0,-30 0 0,5 0 0,-4 0 0,23 0 0,-7 0 0,41 0 0,-29 0 0,26 0 0,-23 6 0,42 14 0,-33-4 0,17 9 0,-51-18 0,-1-2 0,-11 0 0,14 1 0,-13 0 0,7 4 0,-9-4 0,10 10 0,-2-9 0,15 13 0,-9-12 0,2 3 0,-9-6 0,-3 0 0,-9 1 0,-1 4 0,-5 0 0,0 1 0,-11 6 0,-10 9 0,-6 7 0,-23 17 0,5-5 0,-17 8 0,9-9 0,9-13 0,2-2 0,-1 4 0,-18 8 0,45-30 0,5-5 0,0-1 0,1-5 0,-1 0 0,1 0 0,-7 0 0,-1 0 0,-13 0 0,-5 0 0,3 0 0,4 0 0,6 0 0,6 0 0,-1 0 0,2 0 0,0 0 0,-9 0 0,-7 0 0,-35 0 0,-7 0 0,-7 0-492,-1 0 0,2 0-492,12 0 0,-23 0 0,35 0 492,3 0 0,1 0-492,4 0 104,-32 0 880,31-6 0,-8-2 0,0-7 0,8 8 0,-1 0 0,-10-1 0,-2 4 0,1 2 0,14 2 983,-33 0 0,31 0 0,-34 0 0,20 0-492,5 0 1,0 0 491,0 0-97,-31 0-886,40 0 0,-25 0 0,12 0 0,-29 0 0,30 0 0,-14 0 0,18 0 0,-17-7 0,13-1 0,-16-5 0,27-1 0,7 7 0,5 1 0,-15 6 0,15 0 0,-21 0 0,27 0 0,-15 0 0,-21 0 0,0 0 0,-4 0 0,20 0 0,0 0-349,-22 0 1,2 0 348,-15 0 0,17 0 0,-6 6 0,-16 1 0,41 6 0,-21-6 0,54-1 0,2-6 0,6 0 697,42 0-697,7 0 0,42 0 0,-5-7 0,1 5 0,10-12 0,-20 7 0,18 1 0,4-1 0,-10 1 0,-10-1 0,-5 0 0,5-1-246,16 0 0,10-1 0,-2 0 0,-13 1-246,4-1 0,-10 1 66,-12-1 1,0 0-67,12-3 0,-1 0 199,-14 6 0,0 0-55,17-2 0,-3 2 348,19 6 0,-27 0 0,-2 0 0,11 0 0,9 0 0,-28 0 0,7 0 0,-23 0 0,11 0 0,-37 0 983,3 0 0,-5 0 0,15 0 0,-6 0 0,8 0-813,-6 0-170,-10 0 0,5 0 0,9 0 0,-6 0 0,14 0 0,-4-6 0,20-7 0,1-8 0,32-12 0,-22 9 0,14-3 0,-27 14 0,-1 5 0,-14-3 0,-9 9 0,-2-3 0,-9 5 0,3 0 0,-5 0 0,-1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6:09:3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1 24575,'27'0'0,"-3"0"0,-14 0 0,1 0 0,-1 0 0,0 0 0,1 0 0,-1 0 0,0 0 0,-1 0 0,-35 0 0,18 0 0,-30 0 0,28 0 0,-1 0 0,1 0 0,-1 0 0,1 0 0,0 0 0,0 0 0,0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12:21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308 20 24575,'-35'0'0,"-4"0"0,-20 0 0,26 0 0,-16 0 0,38 0 0,5-8 0,-2 5 0,2-5 0,-4 8 0,0 0 0,0 0 0,-1 0 0,1 0 0,-1 0 0,37 0 0,-18 0 0,30 0 0,-28 0 0,0 0 0,0 0 0,0 0 0,0 0 0,0 0 0,0 0 0,0 0 0,0 0 0,0 0 0,1 0 0,-1 0 0,1 0 0,-1 0 0,1 0 0,-1 0 0,0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9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5222 306 24575,'-55'0'0,"-1"0"0,-32 0 0,-7 0 0,38 0 0,0 0-328,-11 0 0,-6 0 0,7 0-164,9 0 0,5 0-492,-36 0 492,16 0 0,2 0-492,-8 0 656,16 0 0,-10 0 0,9 0-656,-18 0 492,3 0 0,-2 0 225,29 0 0,2 0 267,-6 0 0,-1 0 491,-5 0 1,2 0-162,-39 0-330,45 0 0,1 0 0,-35 0 0,-8 0 0,11 0 0,-11 0 0,33-1 0,0 2 0,4 2 0,1 2 0,-6-1 0,2 1 0,-35 13-30,35-6 1,1 0 29,-24 7 0,19-8 0,2 1 0,-4 4 983,-5-7 0,21-2 0,-31-1 0,38-4 0,-55 4 0,67-6 0,-28 0-712,33 0-271,-42 0 0,27 0 0,-37 0 0,34 0 0,-15 0 0,7 0 0,-28 0 0,22 0 0,-30 0 0,41 0 0,-6 0 0,14 0 0,12 0 0,-5 0 0,8 0 0,-1 0 0,-5 0 0,5 0 0,1 0 0,8 0 0,0 0 0,5-5 0,-11 3 0,10-3 0,-22 5 0,13 0 0,-16 0 0,13 0 0,-24 0 0,24 0 0,-34 0 0,43 0 0,-13 0 0,18 0 0,-6 0 0,4 0 0,-10 0 0,11 0 0,-5 0 0,6-6 0,0 5 0,0-10 0,0 0 0,6-2 0,1-4 0,5 6 0,0 0 0,0 0 0,0-1 0,0 1 0,0 0 0,0-1 0,5 0 0,2 6 0,-1-5 0,5 4 0,-5-5 0,6 0 0,0 0 0,0 0 0,0 0 0,23-12 0,-10 14 0,12-12 0,-13 20 0,-10-8 0,10 8 0,-10-3 0,11-1 0,-7 5 0,8-5 0,-7 6 0,-1 0 0,18 0 0,-19 0 0,25 0 0,-29 0 0,12 0 0,-5 0 0,30 0 0,-18 0 0,18 0 0,-24 0 0,20 0 0,-15 0 0,22 0 0,-17 0 0,26-13 0,-14 3 0,24-5 0,-27 2 0,7 12 0,0-13 0,32 6 0,-22-7 0,19 7 0,-37 1 0,-1 1 0,-7 4 0,10-4 0,-16 6 0,2 0 0,-13 0 0,-2 0 0,-4 0 0,3 0 0,-4 0 0,-1 0 0,1 0 0,0 0 0,6 0 0,14 0 0,5 0 0,3 0 0,1 0 0,-13 0 0,6 0 0,-2 0 0,-11 0 0,9 0 0,-16 0 0,4 0 0,-6 0 0,-37 16 0,22-7 0,-28 21 0,31-17 0,0 12 0,0-5 0,0 23 0,0-12 0,0 6 0,0-19 0,0 1 0,0-6 0,0 11 0,0-11 0,0 4 0,0-5 0,0 0 0,0 0 0,-17 5 0,7-3 0,-20 4 0,16-6 0,-9 6 0,15-5 0,-9 4 0,11-10 0,-6 8 0,5-7 0,-4 9 0,5-5 0,-6 0 0,0 0 0,0-6 0,6-1 0,1-5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5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8133 188 24575,'-52'0'0,"-3"0"0,-28 0 0,-8 0 0,-5 0 0,29 0 0,-1 0-492,-31 0 0,2 0 0,35 0 0,4 0 35,8 0 1,-2 0 405,-14 0 0,-2 0 51,11 0 0,1 0 0,-6 0 0,2 0 0,-39 0 0,45 3 0,1 2 0,-36 4 703,-7 9-703,11-1 0,28-9 0,0 1 0,-25 7 0,25-11 0,3 0 0,-3 8 0,-2-9 0,0 0 0,2 10 0,-11-5 0,0-3 0,6 3 0,-29 5 0,28-6 0,-10 1 0,-2 5 0,18-12 0,0-2 0,-25 8 0,30-8 0,3 0 0,-15 0 0,1 0 983,9 0-533,-10 0 397,25 0-847,-19 0 0,29 0 0,-9 0 0,11 0 0,1-6 0,-8 4 0,5-9 0,-12 9 0,-7-4 0,1 6 0,-8 0 0,19 0 0,-25 0 0,12 0 0,-16 0 0,-5 0 0,13 0 0,-26 0 0,22 0 0,-2 0 0,10 0 0,-2 0-425,-20 0 1,2 0 424,-26 0 0,2 0-147,22 0 147,2 0 0,19 0 0,2 0 0,22 0 0,-2 0 843,18 0-843,-4 0 153,7 0-153,0 0 0,-8 0 0,6-5 0,-12-2 0,-2-7 0,-9 0 0,-16-1 0,6 0 0,-25-1 0,14 8 0,-15-7 0,9 13 0,0-12 0,8 13 0,3-6 0,-11 7 0,22 0 0,-31 0 0,40 0 0,-13 0 0,18 0 0,-19 0 0,8 0 0,-18 0 0,13 0 0,-37 0 0,8 0 0,21 0 0,-1 0 0,-33 0 0,24 0 0,0 0 0,-23 0 0,13 0 0,-13 0 0,11 0 0,21 0 0,1 0 0,-47 0 0,3 0 0,9 0 0,2-8 0,17-1 0,-26-6 0,49 7 0,-15 1 0,41 7 0,6 0 0,0 0 0,1 0 0,0 0 0,0 0 0,-8 0 0,6 0 0,-12 0 0,5 0 0,-7-6 0,1-1 0,-1-1 0,1-3 0,6 4 0,-4-6 0,16 1 0,-3 1 0,11-1 0,11 6 0,3 1 0,5 0 0,5 3 0,-4-3 0,7 5 0,-7 0 0,4 0 0,-4 0 0,14 0 0,2 0 0,16 0 0,23 8 0,3-6-492,-20 2 0,3 0 384,-6-3 0,4-2 108,15 1 0,10 0 0,-3 0 0,15 0 0,-2 0-328,-20 1 0,2 0 0,-3-3-164,17-6 0,-7-2 353,-24 3 0,-1 0 137,15-3 1,4 0 1,11 0 0,-2 3 0,-25 1 0,1 2 0,27-1 0,-5 0 0,-2-3 0,-30 8 0,-3 0 0,5 0 0,17 0 983,-31 0-906,21 0 906,-33 0 0,6 0-560,-8 0-423,6 0 0,-5 0 0,-2 0 0,0 0 0,-5 0 0,6 0 0,0 0 0,1 0 0,-1 6 0,0-4 0,1 3 0,-1-5 0,20 0 0,-15 6 0,14-4 0,-18 4 0,7-6 0,-6 0 0,25 0 0,-14 0 0,8 0 0,-13 0 0,11 0 0,-14 0 0,23 0 0,-19 0 0,17 0 0,-6 0 0,7 0 0,2 0 0,2 0 0,3 0 0,-1 0 0,-11 0 0,14 0 0,-26 0 0,25 0 0,-21 0 0,42 0 0,-34 0 0,7 0 0,-14 0 0,7 0 0,-10 0 0,15 0 0,-25 0 0,14 0 0,-6 0 0,26 0 0,-14 0 0,15 0 0,-20 0 0,5 0 0,-12 0 0,14 0 0,-21 0 0,9 0 0,-4 0 0,2 0 0,0 0 0,61 0 0,-47 0 0,49 0 0,-63 0 0,-2 0 0,-8 0 0,6-6 0,-11-1 0,3 0 0,-13 1 0,1 6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27.06.2022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75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50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8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862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2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6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72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5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52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3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88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87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54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5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757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1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021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1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089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54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193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97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56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16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081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1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5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54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0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8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27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27.06.2022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27.06.2022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27.06.2022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27.06.2022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exrp.ru/" TargetMode="External"/><Relationship Id="rId3" Type="http://schemas.microsoft.com/office/2018/10/relationships/comments" Target="../comments/modernComment_121_F449437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736CB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xrp.r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BFBB22E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exrp.r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582C4DA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exrp.r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625CE68B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AECACB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hyperlink" Target="https://exrp.ru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microsoft.com/office/2018/10/relationships/comments" Target="../comments/modernComment_135_966EF566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5" Type="http://schemas.openxmlformats.org/officeDocument/2006/relationships/image" Target="../media/image37.png"/><Relationship Id="rId4" Type="http://schemas.openxmlformats.org/officeDocument/2006/relationships/customXml" Target="../ink/ink7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customXml" Target="../ink/ink2.xml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CF99F66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96.png"/><Relationship Id="rId3" Type="http://schemas.microsoft.com/office/2018/10/relationships/comments" Target="../comments/modernComment_137_20778E6D.xml"/><Relationship Id="rId7" Type="http://schemas.openxmlformats.org/officeDocument/2006/relationships/image" Target="../media/image93.png"/><Relationship Id="rId12" Type="http://schemas.openxmlformats.org/officeDocument/2006/relationships/customXml" Target="../ink/ink13.xm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5" Type="http://schemas.openxmlformats.org/officeDocument/2006/relationships/image" Target="../media/image34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94.png"/><Relationship Id="rId14" Type="http://schemas.openxmlformats.org/officeDocument/2006/relationships/hyperlink" Target="https://exrp.ru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03.png"/><Relationship Id="rId3" Type="http://schemas.microsoft.com/office/2018/10/relationships/comments" Target="../comments/modernComment_13A_3DD44923.xml"/><Relationship Id="rId7" Type="http://schemas.openxmlformats.org/officeDocument/2006/relationships/image" Target="../media/image100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35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103.png"/><Relationship Id="rId3" Type="http://schemas.microsoft.com/office/2018/10/relationships/comments" Target="../comments/modernComment_139_8890C004.xml"/><Relationship Id="rId7" Type="http://schemas.openxmlformats.org/officeDocument/2006/relationships/image" Target="../media/image100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36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103.png"/><Relationship Id="rId3" Type="http://schemas.microsoft.com/office/2018/10/relationships/comments" Target="../comments/modernComment_13B_42088B86.xml"/><Relationship Id="rId7" Type="http://schemas.openxmlformats.org/officeDocument/2006/relationships/image" Target="../media/image100.png"/><Relationship Id="rId12" Type="http://schemas.openxmlformats.org/officeDocument/2006/relationships/customXml" Target="../ink/ink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40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03.png"/><Relationship Id="rId3" Type="http://schemas.microsoft.com/office/2018/10/relationships/comments" Target="../comments/modernComment_13E_1D479FBF.xml"/><Relationship Id="rId7" Type="http://schemas.openxmlformats.org/officeDocument/2006/relationships/image" Target="../media/image100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4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8/10/relationships/comments" Target="../comments/modernComment_13F_8387A4E1.xm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61360DE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114.png"/><Relationship Id="rId3" Type="http://schemas.microsoft.com/office/2018/10/relationships/comments" Target="../comments/modernComment_141_58A5FB73.xml"/><Relationship Id="rId7" Type="http://schemas.openxmlformats.org/officeDocument/2006/relationships/image" Target="../media/image111.png"/><Relationship Id="rId12" Type="http://schemas.openxmlformats.org/officeDocument/2006/relationships/customXml" Target="../ink/ink40.xml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7.xml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5" Type="http://schemas.openxmlformats.org/officeDocument/2006/relationships/image" Target="../media/image43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112.png"/><Relationship Id="rId14" Type="http://schemas.openxmlformats.org/officeDocument/2006/relationships/hyperlink" Target="https://exrp.ru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122.png"/><Relationship Id="rId3" Type="http://schemas.microsoft.com/office/2018/10/relationships/comments" Target="../comments/modernComment_142_8A243C03.xml"/><Relationship Id="rId7" Type="http://schemas.openxmlformats.org/officeDocument/2006/relationships/image" Target="../media/image117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4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3.xml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5" Type="http://schemas.openxmlformats.org/officeDocument/2006/relationships/customXml" Target="../ink/ink47.xml"/><Relationship Id="rId10" Type="http://schemas.openxmlformats.org/officeDocument/2006/relationships/customXml" Target="../ink/ink45.xml"/><Relationship Id="rId19" Type="http://schemas.openxmlformats.org/officeDocument/2006/relationships/customXml" Target="../ink/ink49.xml"/><Relationship Id="rId4" Type="http://schemas.openxmlformats.org/officeDocument/2006/relationships/customXml" Target="../ink/ink42.xml"/><Relationship Id="rId9" Type="http://schemas.openxmlformats.org/officeDocument/2006/relationships/image" Target="../media/image118.png"/><Relationship Id="rId1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customXml" Target="../ink/ink54.xml"/><Relationship Id="rId3" Type="http://schemas.microsoft.com/office/2018/10/relationships/comments" Target="../comments/modernComment_145_7C5521AB.xml"/><Relationship Id="rId7" Type="http://schemas.openxmlformats.org/officeDocument/2006/relationships/image" Target="../media/image111.png"/><Relationship Id="rId12" Type="http://schemas.openxmlformats.org/officeDocument/2006/relationships/image" Target="../media/image11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1.xml"/><Relationship Id="rId11" Type="http://schemas.openxmlformats.org/officeDocument/2006/relationships/customXml" Target="../ink/ink53.xml"/><Relationship Id="rId5" Type="http://schemas.openxmlformats.org/officeDocument/2006/relationships/image" Target="../media/image110.png"/><Relationship Id="rId15" Type="http://schemas.openxmlformats.org/officeDocument/2006/relationships/customXml" Target="../ink/ink55.xml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50.xml"/><Relationship Id="rId9" Type="http://schemas.openxmlformats.org/officeDocument/2006/relationships/image" Target="../media/image114.png"/><Relationship Id="rId1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60.xml"/><Relationship Id="rId3" Type="http://schemas.microsoft.com/office/2018/10/relationships/comments" Target="../comments/modernComment_146_1DE20294.xml"/><Relationship Id="rId7" Type="http://schemas.openxmlformats.org/officeDocument/2006/relationships/customXml" Target="../ink/ink57.xml"/><Relationship Id="rId12" Type="http://schemas.openxmlformats.org/officeDocument/2006/relationships/image" Target="../media/image114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111.png"/><Relationship Id="rId4" Type="http://schemas.openxmlformats.org/officeDocument/2006/relationships/hyperlink" Target="https://exrp.ru/" TargetMode="External"/><Relationship Id="rId9" Type="http://schemas.openxmlformats.org/officeDocument/2006/relationships/customXml" Target="../ink/ink58.xml"/><Relationship Id="rId1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3CA56F28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72.png"/><Relationship Id="rId4" Type="http://schemas.openxmlformats.org/officeDocument/2006/relationships/customXml" Target="../ink/ink6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13.png"/><Relationship Id="rId3" Type="http://schemas.microsoft.com/office/2018/10/relationships/comments" Target="../comments/modernComment_148_91B8044D.xml"/><Relationship Id="rId7" Type="http://schemas.openxmlformats.org/officeDocument/2006/relationships/image" Target="../media/image110.png"/><Relationship Id="rId12" Type="http://schemas.openxmlformats.org/officeDocument/2006/relationships/customXml" Target="../ink/ink6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4.xml"/><Relationship Id="rId11" Type="http://schemas.openxmlformats.org/officeDocument/2006/relationships/image" Target="../media/image114.png"/><Relationship Id="rId5" Type="http://schemas.openxmlformats.org/officeDocument/2006/relationships/image" Target="../media/image131.png"/><Relationship Id="rId15" Type="http://schemas.openxmlformats.org/officeDocument/2006/relationships/image" Target="../media/image44.png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111.png"/><Relationship Id="rId14" Type="http://schemas.openxmlformats.org/officeDocument/2006/relationships/hyperlink" Target="https://exrp.ru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77.xml"/><Relationship Id="rId3" Type="http://schemas.openxmlformats.org/officeDocument/2006/relationships/image" Target="../media/image132.png"/><Relationship Id="rId21" Type="http://schemas.openxmlformats.org/officeDocument/2006/relationships/image" Target="../media/image28.svg"/><Relationship Id="rId7" Type="http://schemas.openxmlformats.org/officeDocument/2006/relationships/image" Target="../media/image134.png"/><Relationship Id="rId12" Type="http://schemas.openxmlformats.org/officeDocument/2006/relationships/customXml" Target="../ink/ink73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0.xml"/><Relationship Id="rId11" Type="http://schemas.openxmlformats.org/officeDocument/2006/relationships/image" Target="../media/image136.png"/><Relationship Id="rId24" Type="http://schemas.openxmlformats.org/officeDocument/2006/relationships/customXml" Target="../ink/ink76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72.xml"/><Relationship Id="rId19" Type="http://schemas.openxmlformats.org/officeDocument/2006/relationships/image" Target="../media/image7.svg"/><Relationship Id="rId4" Type="http://schemas.openxmlformats.org/officeDocument/2006/relationships/customXml" Target="../ink/ink69.xml"/><Relationship Id="rId9" Type="http://schemas.openxmlformats.org/officeDocument/2006/relationships/image" Target="../media/image135.png"/><Relationship Id="rId14" Type="http://schemas.openxmlformats.org/officeDocument/2006/relationships/customXml" Target="../ink/ink74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rp.ru/" TargetMode="External"/><Relationship Id="rId2" Type="http://schemas.microsoft.com/office/2018/10/relationships/comments" Target="../comments/modernComment_109_2D53A0B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hyperlink" Target="http://www.sapland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27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E7D26D9A-FAD5-188F-5905-0207916D534C}"/>
              </a:ext>
            </a:extLst>
          </p:cNvPr>
          <p:cNvSpPr/>
          <p:nvPr/>
        </p:nvSpPr>
        <p:spPr>
          <a:xfrm>
            <a:off x="6008502" y="1505772"/>
            <a:ext cx="5790563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99309" y="452996"/>
            <a:ext cx="5604045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18187" y="2689545"/>
            <a:ext cx="534994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Структура репозитария выстроена согласно логике </a:t>
            </a:r>
            <a:r>
              <a:rPr lang="ru-RU" sz="2000" b="1" dirty="0"/>
              <a:t>прикладных компонентов</a:t>
            </a:r>
            <a:r>
              <a:rPr lang="ru-RU" sz="2000" dirty="0"/>
              <a:t>: пакетов с группами объектов, сортированных по какому-либо признаку.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6EB393-3DB6-33DF-AC67-5705BA1E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705"/>
            <a:ext cx="5555321" cy="4032230"/>
          </a:xfrm>
          <a:prstGeom prst="rect">
            <a:avLst/>
          </a:prstGeom>
          <a:ln w="114300">
            <a:solidFill>
              <a:srgbClr val="0F608F"/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818069" y="1545463"/>
            <a:ext cx="2171428" cy="307777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Структура репозитария</a:t>
            </a:r>
          </a:p>
        </p:txBody>
      </p:sp>
    </p:spTree>
    <p:extLst>
      <p:ext uri="{BB962C8B-B14F-4D97-AF65-F5344CB8AC3E}">
        <p14:creationId xmlns:p14="http://schemas.microsoft.com/office/powerpoint/2010/main" val="12473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74A066C-884B-0654-8F9B-73F91C1186EF}"/>
              </a:ext>
            </a:extLst>
          </p:cNvPr>
          <p:cNvSpPr/>
          <p:nvPr/>
        </p:nvSpPr>
        <p:spPr>
          <a:xfrm>
            <a:off x="444694" y="3090230"/>
            <a:ext cx="4360910" cy="2983106"/>
          </a:xfrm>
          <a:prstGeom prst="roundRect">
            <a:avLst>
              <a:gd name="adj" fmla="val 9022"/>
            </a:avLst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14517" y="533826"/>
            <a:ext cx="858623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44695" y="2281667"/>
            <a:ext cx="4766284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Информационная система репозитария </a:t>
            </a:r>
            <a:r>
              <a:rPr lang="ru-RU" sz="2000" dirty="0"/>
              <a:t>используется для произвольного поиска информации.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Например, вам нужно посмотреть на программы определённого разработчика или на все изменения, внесённые после 14 июля. 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2FD430F-46B0-A447-FD64-368B7540E7D6}"/>
              </a:ext>
            </a:extLst>
          </p:cNvPr>
          <p:cNvSpPr/>
          <p:nvPr/>
        </p:nvSpPr>
        <p:spPr>
          <a:xfrm>
            <a:off x="5652655" y="1560684"/>
            <a:ext cx="6164045" cy="33855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6678795" y="1555246"/>
            <a:ext cx="4155946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Информационная система репозитария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134927-1098-2821-596B-E158C953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829" y="2050835"/>
            <a:ext cx="5907441" cy="4022501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441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8E6B664-0F17-D4F0-58BA-FEAE7E2405CE}"/>
              </a:ext>
            </a:extLst>
          </p:cNvPr>
          <p:cNvSpPr/>
          <p:nvPr/>
        </p:nvSpPr>
        <p:spPr>
          <a:xfrm>
            <a:off x="5930479" y="1516297"/>
            <a:ext cx="5918662" cy="32097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23789" y="549913"/>
            <a:ext cx="793431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67550" y="2533255"/>
            <a:ext cx="441776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представляет собой </a:t>
            </a:r>
            <a:r>
              <a:rPr lang="ru-RU" sz="2000" b="1" dirty="0"/>
              <a:t>иерархию</a:t>
            </a:r>
            <a:r>
              <a:rPr lang="ru-RU" sz="2000" dirty="0"/>
              <a:t> в форме древовидной структуры, классической для всех приложений, с которыми мы ежедневно работаем.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6F1A2C-60E0-C01D-6A85-0DBFC6B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70" y="2099552"/>
            <a:ext cx="5669280" cy="4004564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462656" y="1538126"/>
            <a:ext cx="285430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Иерархия приложений </a:t>
            </a:r>
            <a:r>
              <a:rPr lang="en-US" sz="1600" dirty="0">
                <a:solidFill>
                  <a:srgbClr val="0F5F90"/>
                </a:solidFill>
              </a:rPr>
              <a:t>SAP</a:t>
            </a:r>
            <a:endParaRPr lang="ru-RU" sz="16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87DFB60-C9CE-ECBC-E00D-16C892656870}"/>
              </a:ext>
            </a:extLst>
          </p:cNvPr>
          <p:cNvSpPr/>
          <p:nvPr/>
        </p:nvSpPr>
        <p:spPr>
          <a:xfrm>
            <a:off x="4422370" y="1686812"/>
            <a:ext cx="7431577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5653631" y="1703438"/>
            <a:ext cx="4878900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Инструменты </a:t>
            </a:r>
            <a:r>
              <a:rPr lang="en-US" sz="1600" dirty="0">
                <a:solidFill>
                  <a:srgbClr val="0F5F90"/>
                </a:solidFill>
              </a:rPr>
              <a:t>ABAP-</a:t>
            </a:r>
            <a:r>
              <a:rPr lang="ru-RU" sz="1600" dirty="0">
                <a:solidFill>
                  <a:srgbClr val="0F5F90"/>
                </a:solidFill>
              </a:rPr>
              <a:t>инструментальных средств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955AA-A622-7FD9-7BE8-87F4DB34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67" y="2260456"/>
            <a:ext cx="7182979" cy="3820978"/>
          </a:xfrm>
          <a:prstGeom prst="rect">
            <a:avLst/>
          </a:prstGeom>
          <a:noFill/>
          <a:ln w="114300" cap="rnd">
            <a:solidFill>
              <a:schemeClr val="accent1">
                <a:lumMod val="75000"/>
              </a:schemeClr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36222-6F34-0AE7-0FC5-31DD9BCAEDEB}"/>
              </a:ext>
            </a:extLst>
          </p:cNvPr>
          <p:cNvSpPr txBox="1"/>
          <p:nvPr/>
        </p:nvSpPr>
        <p:spPr>
          <a:xfrm>
            <a:off x="354684" y="2578155"/>
            <a:ext cx="3648188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Инструментальные средства </a:t>
            </a:r>
            <a:r>
              <a:rPr lang="en-US" sz="2000" dirty="0"/>
              <a:t>ABAP</a:t>
            </a:r>
            <a:r>
              <a:rPr lang="ru-RU" sz="2000" dirty="0"/>
              <a:t> охватывают </a:t>
            </a:r>
            <a:r>
              <a:rPr lang="ru-RU" sz="2000" b="1" dirty="0"/>
              <a:t>весь цикл разработки </a:t>
            </a:r>
            <a:r>
              <a:rPr lang="ru-RU" sz="2000" dirty="0"/>
              <a:t>программного обеспечения.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637162" y="525728"/>
            <a:ext cx="914452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Работа с навигатором по объектам</a:t>
            </a:r>
          </a:p>
        </p:txBody>
      </p:sp>
    </p:spTree>
    <p:extLst>
      <p:ext uri="{BB962C8B-B14F-4D97-AF65-F5344CB8AC3E}">
        <p14:creationId xmlns:p14="http://schemas.microsoft.com/office/powerpoint/2010/main" val="360184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14:cNvPr>
              <p14:cNvContentPartPr/>
              <p14:nvPr/>
            </p14:nvContentPartPr>
            <p14:xfrm>
              <a:off x="6414494" y="867959"/>
              <a:ext cx="63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51854" y="805319"/>
                <a:ext cx="189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015250" y="416464"/>
            <a:ext cx="8923020" cy="679994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latin typeface="+mj-lt"/>
              </a:rPr>
              <a:t>Структура экрана в навигаторе по объектам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6A6EA6A-11CE-1243-F903-BCC32F0E4F64}"/>
              </a:ext>
            </a:extLst>
          </p:cNvPr>
          <p:cNvSpPr/>
          <p:nvPr/>
        </p:nvSpPr>
        <p:spPr>
          <a:xfrm>
            <a:off x="3168534" y="1547953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9F001C-8787-ECC0-7EAF-5541B056B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0636" y="1787837"/>
            <a:ext cx="5410728" cy="4025730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98442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F4DBBED0-F210-2951-E1E8-F03D4ABA8A07}"/>
              </a:ext>
            </a:extLst>
          </p:cNvPr>
          <p:cNvSpPr/>
          <p:nvPr/>
        </p:nvSpPr>
        <p:spPr>
          <a:xfrm>
            <a:off x="5454216" y="1529544"/>
            <a:ext cx="6462234" cy="4670604"/>
          </a:xfrm>
          <a:prstGeom prst="roundRect">
            <a:avLst>
              <a:gd name="adj" fmla="val 390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767216" y="622664"/>
            <a:ext cx="7110060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Работа с областью навигации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82056" y="1985071"/>
            <a:ext cx="4119312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Списки объектов </a:t>
            </a:r>
            <a:r>
              <a:rPr lang="ru-RU" sz="2000" dirty="0"/>
              <a:t>выводятся на экран в области навигации. Например, если для просмотра выбран пакет, то там перечисляются все объекты репозитария, принадлежащие к этому пакету.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511FA-2B09-5F78-2CD4-1F493416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16" y="1778925"/>
            <a:ext cx="5839462" cy="4205573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9365063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25CE47E-B34C-B8B4-6D67-EA44F4BB75BB}"/>
              </a:ext>
            </a:extLst>
          </p:cNvPr>
          <p:cNvSpPr/>
          <p:nvPr/>
        </p:nvSpPr>
        <p:spPr>
          <a:xfrm>
            <a:off x="3284908" y="1596040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00819" y="588657"/>
            <a:ext cx="861438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Функции в инструментальной области</a:t>
            </a:r>
            <a:endParaRPr lang="ru-RU" sz="3200" b="1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7F8CDF-B5DA-80DA-922D-5CBBC580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50" y="1831680"/>
            <a:ext cx="5256449" cy="4034218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3216712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58135" y="262930"/>
            <a:ext cx="8791565" cy="96949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000" dirty="0"/>
              <a:t>Синхронизация области навигации и инструментальной области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0F8A91D-A062-320D-8977-48EA7E63E316}"/>
              </a:ext>
            </a:extLst>
          </p:cNvPr>
          <p:cNvSpPr/>
          <p:nvPr/>
        </p:nvSpPr>
        <p:spPr>
          <a:xfrm>
            <a:off x="2839415" y="1462453"/>
            <a:ext cx="6247169" cy="4804757"/>
          </a:xfrm>
          <a:prstGeom prst="roundRect">
            <a:avLst>
              <a:gd name="adj" fmla="val 258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30C6E-3C80-6400-4CAC-A4E3956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135" y="1692480"/>
            <a:ext cx="5637655" cy="4344702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18456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43943" y="616523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03179" y="3425753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2606408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умеете: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536120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707442" y="377409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707443" y="454416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707442" y="530821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04987-E456-B58D-5325-41ADB97A4C8F}"/>
              </a:ext>
            </a:extLst>
          </p:cNvPr>
          <p:cNvSpPr txBox="1"/>
          <p:nvPr/>
        </p:nvSpPr>
        <p:spPr>
          <a:xfrm flipH="1">
            <a:off x="2629714" y="3619040"/>
            <a:ext cx="624446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ориентироваться в структурах репозитариев;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A0493-9D8C-9752-E454-820807424339}"/>
              </a:ext>
            </a:extLst>
          </p:cNvPr>
          <p:cNvSpPr txBox="1"/>
          <p:nvPr/>
        </p:nvSpPr>
        <p:spPr>
          <a:xfrm flipH="1">
            <a:off x="2707442" y="4383893"/>
            <a:ext cx="75794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искать интересующие объекты во всём массиве данных;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84CD1-24A7-5013-00B9-68F1BC95A26E}"/>
              </a:ext>
            </a:extLst>
          </p:cNvPr>
          <p:cNvSpPr txBox="1"/>
          <p:nvPr/>
        </p:nvSpPr>
        <p:spPr>
          <a:xfrm flipH="1">
            <a:off x="2797383" y="5127444"/>
            <a:ext cx="385302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пользоваться навигатором. </a:t>
            </a:r>
          </a:p>
        </p:txBody>
      </p:sp>
    </p:spTree>
    <p:extLst>
      <p:ext uri="{BB962C8B-B14F-4D97-AF65-F5344CB8AC3E}">
        <p14:creationId xmlns:p14="http://schemas.microsoft.com/office/powerpoint/2010/main" val="306495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2516" y="2618536"/>
            <a:ext cx="11089724" cy="181588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Разработка программ и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921F704B-0CF1-7679-7FFD-B9AA13F52AB1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7822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441455" y="514726"/>
            <a:ext cx="3520873" cy="501676"/>
          </a:xfr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Глава 2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330" y="3272666"/>
            <a:ext cx="10278613" cy="892552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ru-RU" sz="4000" b="0" dirty="0">
                <a:solidFill>
                  <a:schemeClr val="tx1"/>
                </a:solidFill>
                <a:latin typeface="+mj-lt"/>
              </a:rPr>
              <a:t>Начало работы с инструментами </a:t>
            </a:r>
            <a:r>
              <a:rPr lang="en-US" sz="4000" b="0" dirty="0">
                <a:solidFill>
                  <a:schemeClr val="tx1"/>
                </a:solidFill>
                <a:latin typeface="+mj-lt"/>
              </a:rPr>
              <a:t>ABAP</a:t>
            </a:r>
            <a:endParaRPr lang="ru-RU" sz="40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24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87500" y="2533476"/>
            <a:ext cx="9017000" cy="224927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На этом уроке научимся создавать программы, коды транзакций и пакетов, а также освоим присвоение объекта определённому пакету репозитария. Кроме того, обсудим внедрение пакетов разработки в среду </a:t>
            </a:r>
            <a:r>
              <a:rPr lang="ro-RO" sz="2400" dirty="0"/>
              <a:t>SAP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0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998" y="5231224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4015" y="291009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60631" y="197358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Пройдя этот урок, вы освоите: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1179337" y="306848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1179338" y="426716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1179337" y="36580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B1C153E8-2676-454A-62D4-E8C119828893}"/>
              </a:ext>
            </a:extLst>
          </p:cNvPr>
          <p:cNvSpPr/>
          <p:nvPr/>
        </p:nvSpPr>
        <p:spPr>
          <a:xfrm>
            <a:off x="1179338" y="488014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2E134-E564-9CA5-9C6D-2FC5897614BF}"/>
              </a:ext>
            </a:extLst>
          </p:cNvPr>
          <p:cNvSpPr txBox="1"/>
          <p:nvPr/>
        </p:nvSpPr>
        <p:spPr>
          <a:xfrm>
            <a:off x="1336733" y="3017111"/>
            <a:ext cx="9474506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работу с утилитами для правильной организации процесса разработки;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F0697D-5502-AE6A-7375-F172086FCF84}"/>
              </a:ext>
            </a:extLst>
          </p:cNvPr>
          <p:cNvSpPr txBox="1"/>
          <p:nvPr/>
        </p:nvSpPr>
        <p:spPr>
          <a:xfrm>
            <a:off x="1380801" y="3632954"/>
            <a:ext cx="2647740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пакетов;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67127-7DA1-5C1A-A1EF-320123878C6A}"/>
              </a:ext>
            </a:extLst>
          </p:cNvPr>
          <p:cNvSpPr txBox="1"/>
          <p:nvPr/>
        </p:nvSpPr>
        <p:spPr>
          <a:xfrm>
            <a:off x="1578262" y="4236319"/>
            <a:ext cx="293234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транзакций;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7BDC6-303A-19C2-1EB6-754060482600}"/>
              </a:ext>
            </a:extLst>
          </p:cNvPr>
          <p:cNvSpPr txBox="1"/>
          <p:nvPr/>
        </p:nvSpPr>
        <p:spPr>
          <a:xfrm>
            <a:off x="1538198" y="4831115"/>
            <a:ext cx="273087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программ. </a:t>
            </a:r>
          </a:p>
        </p:txBody>
      </p:sp>
    </p:spTree>
    <p:extLst>
      <p:ext uri="{BB962C8B-B14F-4D97-AF65-F5344CB8AC3E}">
        <p14:creationId xmlns:p14="http://schemas.microsoft.com/office/powerpoint/2010/main" val="20915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376585" y="3175610"/>
            <a:ext cx="9219371" cy="114127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Необходимо создать новый пакет и </a:t>
            </a:r>
            <a:r>
              <a:rPr lang="ro-RO" sz="2400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программу в рамках структуры проекта разработки.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376585" y="2545070"/>
            <a:ext cx="9438829" cy="2541685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570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237256" y="584864"/>
            <a:ext cx="6399091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Организация разработок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38752" y="2412751"/>
            <a:ext cx="4574771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Проекты разработок выполняются </a:t>
            </a:r>
            <a:r>
              <a:rPr lang="ru-RU" sz="2000" b="1" dirty="0"/>
              <a:t>в системе разработок</a:t>
            </a:r>
            <a:r>
              <a:rPr lang="ru-RU" sz="2000" dirty="0"/>
              <a:t>. Созданные там объекты переносятся в тестовую или продуктивную системы по завершении проекта.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25F69-E957-BECD-88AD-63F68C097B76}"/>
              </a:ext>
            </a:extLst>
          </p:cNvPr>
          <p:cNvSpPr/>
          <p:nvPr/>
        </p:nvSpPr>
        <p:spPr>
          <a:xfrm>
            <a:off x="5431534" y="1954213"/>
            <a:ext cx="6089155" cy="42379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0FE28-C6AD-6437-5C38-CC18B3759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38" y="2010213"/>
            <a:ext cx="5740405" cy="41259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3967EFD-44B5-DB10-B7CB-9CDE4551C29B}"/>
              </a:ext>
            </a:extLst>
          </p:cNvPr>
          <p:cNvSpPr/>
          <p:nvPr/>
        </p:nvSpPr>
        <p:spPr>
          <a:xfrm>
            <a:off x="5431534" y="1467395"/>
            <a:ext cx="6089155" cy="312550"/>
          </a:xfrm>
          <a:prstGeom prst="round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6882427" y="1469392"/>
            <a:ext cx="3200626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dirty="0">
                <a:solidFill>
                  <a:srgbClr val="0F5F90"/>
                </a:solidFill>
              </a:rPr>
              <a:t>Перенос объектов разработки</a:t>
            </a:r>
            <a:endParaRPr lang="ru-RU" sz="12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BC50C9-A01E-E6F6-32AE-216039AE8C90}"/>
              </a:ext>
            </a:extLst>
          </p:cNvPr>
          <p:cNvSpPr/>
          <p:nvPr/>
        </p:nvSpPr>
        <p:spPr>
          <a:xfrm>
            <a:off x="3549019" y="2097451"/>
            <a:ext cx="5831028" cy="3850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39807" y="275843"/>
            <a:ext cx="8657825" cy="888705"/>
          </a:xfrm>
        </p:spPr>
        <p:txBody>
          <a:bodyPr wrap="square">
            <a:spAutoFit/>
          </a:bodyPr>
          <a:lstStyle/>
          <a:p>
            <a:r>
              <a:rPr lang="ru-RU" sz="3000" dirty="0"/>
              <a:t>Организация проекта разработок в запросе на изменение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89A4A2-16ED-88E5-37E5-0AACD061288A}"/>
              </a:ext>
            </a:extLst>
          </p:cNvPr>
          <p:cNvSpPr/>
          <p:nvPr/>
        </p:nvSpPr>
        <p:spPr>
          <a:xfrm>
            <a:off x="3373065" y="1923153"/>
            <a:ext cx="5831028" cy="38509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D813BF-5C20-CDF5-A1F2-F04D631A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486" y="1757877"/>
            <a:ext cx="5831028" cy="38509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92984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B6F5472-0596-1351-75A1-6EF1EE9DB968}"/>
              </a:ext>
            </a:extLst>
          </p:cNvPr>
          <p:cNvSpPr/>
          <p:nvPr/>
        </p:nvSpPr>
        <p:spPr>
          <a:xfrm>
            <a:off x="2574619" y="1583208"/>
            <a:ext cx="7046070" cy="4389120"/>
          </a:xfrm>
          <a:prstGeom prst="roundRect">
            <a:avLst>
              <a:gd name="adj" fmla="val 303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903631" y="244265"/>
            <a:ext cx="7046069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Настройка атрибута пакета (пример)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37EBA1-5B62-B5F8-1843-32DFB8BA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336" y="1901788"/>
            <a:ext cx="6489600" cy="3785600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002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398" y="701680"/>
            <a:ext cx="2350285" cy="501676"/>
          </a:xfrm>
        </p:spPr>
        <p:txBody>
          <a:bodyPr/>
          <a:lstStyle/>
          <a:p>
            <a:r>
              <a:rPr lang="ru-RU" sz="3200" dirty="0"/>
              <a:t>Атрибуты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497617" y="2884736"/>
            <a:ext cx="5731982" cy="246689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l" defTabSz="914400" rtl="0" eaLnBrk="1" latinLnBrk="0" hangingPunct="1"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прикладной компонент;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компонент программного обеспечения;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уровень переноса;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тип пакета.</a:t>
            </a:r>
          </a:p>
        </p:txBody>
      </p:sp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1592D220-1EAC-53AA-BDA0-8D34ADEBC51E}"/>
              </a:ext>
            </a:extLst>
          </p:cNvPr>
          <p:cNvSpPr txBox="1">
            <a:spLocks/>
          </p:cNvSpPr>
          <p:nvPr/>
        </p:nvSpPr>
        <p:spPr>
          <a:xfrm>
            <a:off x="1660336" y="1934938"/>
            <a:ext cx="8612954" cy="433965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b="1" dirty="0">
                <a:solidFill>
                  <a:srgbClr val="0F5F90"/>
                </a:solidFill>
                <a:latin typeface="+mn-lt"/>
              </a:rPr>
              <a:t>Атрибуты состоят из следующих элементов: </a:t>
            </a:r>
          </a:p>
        </p:txBody>
      </p:sp>
      <p:sp>
        <p:nvSpPr>
          <p:cNvPr id="11" name="Прямоугольный треугольник 10">
            <a:extLst>
              <a:ext uri="{FF2B5EF4-FFF2-40B4-BE49-F238E27FC236}">
                <a16:creationId xmlns:a16="http://schemas.microsoft.com/office/drawing/2014/main" id="{DD707FC4-64A9-88EB-E35C-BC0E3FC92987}"/>
              </a:ext>
            </a:extLst>
          </p:cNvPr>
          <p:cNvSpPr/>
          <p:nvPr/>
        </p:nvSpPr>
        <p:spPr>
          <a:xfrm>
            <a:off x="1840346" y="315406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4CF963A2-3896-E5E3-B15E-62D90CFC2D62}"/>
              </a:ext>
            </a:extLst>
          </p:cNvPr>
          <p:cNvSpPr/>
          <p:nvPr/>
        </p:nvSpPr>
        <p:spPr>
          <a:xfrm>
            <a:off x="1840347" y="374053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7DA14268-2B31-C857-7A8F-A5322EF6193E}"/>
              </a:ext>
            </a:extLst>
          </p:cNvPr>
          <p:cNvSpPr/>
          <p:nvPr/>
        </p:nvSpPr>
        <p:spPr>
          <a:xfrm>
            <a:off x="1840348" y="441248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29FCB761-CCC2-0E68-3AF4-26C18C2DDDBA}"/>
              </a:ext>
            </a:extLst>
          </p:cNvPr>
          <p:cNvSpPr/>
          <p:nvPr/>
        </p:nvSpPr>
        <p:spPr>
          <a:xfrm>
            <a:off x="1841357" y="501246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261427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109" y="280223"/>
            <a:ext cx="9157615" cy="944874"/>
          </a:xfrm>
        </p:spPr>
        <p:txBody>
          <a:bodyPr/>
          <a:lstStyle/>
          <a:p>
            <a:r>
              <a:rPr lang="ru-RU" sz="3200" dirty="0"/>
              <a:t>Можно выбрать один из трех типов пакета: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694109" y="2560530"/>
            <a:ext cx="8189240" cy="260872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Уровень переноса;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Тип пакета;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906838" y="1924171"/>
            <a:ext cx="8997757" cy="3881446"/>
          </a:xfrm>
          <a:prstGeom prst="roundRect">
            <a:avLst>
              <a:gd name="adj" fmla="val 2104"/>
            </a:avLst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3D23985-B84A-A679-F289-1BC934B8DFCB}"/>
              </a:ext>
            </a:extLst>
          </p:cNvPr>
          <p:cNvSpPr/>
          <p:nvPr/>
        </p:nvSpPr>
        <p:spPr>
          <a:xfrm>
            <a:off x="2352746" y="2869101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B80AE86-54BA-5B9F-1104-FDCCBB20DAA2}"/>
              </a:ext>
            </a:extLst>
          </p:cNvPr>
          <p:cNvSpPr/>
          <p:nvPr/>
        </p:nvSpPr>
        <p:spPr>
          <a:xfrm>
            <a:off x="2352746" y="3531273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6A94B2-B64D-D5D9-BA7A-0EAA9E95E73E}"/>
              </a:ext>
            </a:extLst>
          </p:cNvPr>
          <p:cNvSpPr/>
          <p:nvPr/>
        </p:nvSpPr>
        <p:spPr>
          <a:xfrm>
            <a:off x="2352746" y="4146694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8D3D193-DF29-FD4B-AE14-3AC2A47D5A60}"/>
              </a:ext>
            </a:extLst>
          </p:cNvPr>
          <p:cNvSpPr/>
          <p:nvPr/>
        </p:nvSpPr>
        <p:spPr>
          <a:xfrm>
            <a:off x="2350479" y="4799117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6502554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722909F-951B-81D7-065B-0F3060987364}"/>
              </a:ext>
            </a:extLst>
          </p:cNvPr>
          <p:cNvSpPr/>
          <p:nvPr/>
        </p:nvSpPr>
        <p:spPr>
          <a:xfrm>
            <a:off x="3029724" y="1479664"/>
            <a:ext cx="6132552" cy="4753731"/>
          </a:xfrm>
          <a:prstGeom prst="roundRect">
            <a:avLst>
              <a:gd name="adj" fmla="val 3399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527276" y="624605"/>
            <a:ext cx="5363785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2">
                    <a:lumMod val="50000"/>
                  </a:schemeClr>
                </a:solidFill>
              </a:rPr>
              <a:t>Указание пути переноса</a:t>
            </a:r>
            <a:br>
              <a:rPr lang="ru-RU" sz="3200" b="1" dirty="0">
                <a:solidFill>
                  <a:schemeClr val="tx2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E919ED-DE56-C784-CD15-71D389D5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525" y="1768220"/>
            <a:ext cx="5456950" cy="4176618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32525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14:cNvPr>
              <p14:cNvContentPartPr/>
              <p14:nvPr/>
            </p14:nvContentPartPr>
            <p14:xfrm>
              <a:off x="9915316" y="1281862"/>
              <a:ext cx="1879920" cy="204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2676" y="1219222"/>
                <a:ext cx="200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14:cNvPr>
              <p14:cNvContentPartPr/>
              <p14:nvPr/>
            </p14:nvContentPartPr>
            <p14:xfrm>
              <a:off x="258316" y="1325422"/>
              <a:ext cx="2927880" cy="1432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676" y="1262782"/>
                <a:ext cx="3053520" cy="26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9D3864E-9F70-86BE-3EE2-A7C3C5291782}"/>
              </a:ext>
            </a:extLst>
          </p:cNvPr>
          <p:cNvSpPr/>
          <p:nvPr/>
        </p:nvSpPr>
        <p:spPr>
          <a:xfrm>
            <a:off x="3336182" y="1594214"/>
            <a:ext cx="6448422" cy="4554227"/>
          </a:xfrm>
          <a:prstGeom prst="roundRect">
            <a:avLst>
              <a:gd name="adj" fmla="val 339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F5E31-AD73-82D3-3F7D-2FBBF902F790}"/>
              </a:ext>
            </a:extLst>
          </p:cNvPr>
          <p:cNvSpPr/>
          <p:nvPr/>
        </p:nvSpPr>
        <p:spPr>
          <a:xfrm>
            <a:off x="3269682" y="759434"/>
            <a:ext cx="6583680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3527068" y="921343"/>
            <a:ext cx="6035657" cy="400110"/>
          </a:xfrm>
          <a:prstGeom prst="rect">
            <a:avLst/>
          </a:prstGeom>
          <a:solidFill>
            <a:srgbClr val="0F5F90"/>
          </a:solidFill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chemeClr val="bg1"/>
                </a:solidFill>
              </a:rPr>
              <a:t>Присвойте пакету </a:t>
            </a:r>
            <a:r>
              <a:rPr lang="ru-RU" sz="2000" b="1" i="1" dirty="0">
                <a:solidFill>
                  <a:schemeClr val="bg1"/>
                </a:solidFill>
              </a:rPr>
              <a:t>запрос на изменение.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E1C74D-346D-AC8E-5413-FD9469388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18" y="1827952"/>
            <a:ext cx="5704422" cy="4086750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"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38D0D4-00A3-E0CA-11CF-329178FB514A}"/>
              </a:ext>
            </a:extLst>
          </p:cNvPr>
          <p:cNvSpPr/>
          <p:nvPr/>
        </p:nvSpPr>
        <p:spPr>
          <a:xfrm>
            <a:off x="3017382" y="216150"/>
            <a:ext cx="589387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25238541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093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9030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04966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093" y="5070969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14:cNvPr>
              <p14:cNvContentPartPr/>
              <p14:nvPr/>
            </p14:nvContentPartPr>
            <p14:xfrm>
              <a:off x="371422" y="6240731"/>
              <a:ext cx="3538440" cy="14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422" y="6178091"/>
                <a:ext cx="3664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14:cNvPr>
              <p14:cNvContentPartPr/>
              <p14:nvPr/>
            </p14:nvContentPartPr>
            <p14:xfrm>
              <a:off x="3969622" y="6267371"/>
              <a:ext cx="5205960" cy="1494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622" y="6204371"/>
                <a:ext cx="533160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3422050" y="1644508"/>
            <a:ext cx="5101718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Пройдя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14:cNvPr>
              <p14:cNvContentPartPr/>
              <p14:nvPr/>
            </p14:nvContentPartPr>
            <p14:xfrm>
              <a:off x="9809902" y="6283211"/>
              <a:ext cx="2023920" cy="770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47262" y="6220571"/>
                <a:ext cx="2149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14:cNvPr>
              <p14:cNvContentPartPr/>
              <p14:nvPr/>
            </p14:nvContentPartPr>
            <p14:xfrm>
              <a:off x="8515702" y="6343331"/>
              <a:ext cx="3049920" cy="1396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3062" y="6280331"/>
                <a:ext cx="3175560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5DB4075-78A4-8697-C3BF-76189094FD58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06A84E-DFD0-A6E0-C192-FFA11D39D359}"/>
              </a:ext>
            </a:extLst>
          </p:cNvPr>
          <p:cNvSpPr/>
          <p:nvPr/>
        </p:nvSpPr>
        <p:spPr>
          <a:xfrm>
            <a:off x="515173" y="316004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569131E-49D1-8B32-FAAE-5BA9D748E758}"/>
              </a:ext>
            </a:extLst>
          </p:cNvPr>
          <p:cNvSpPr/>
          <p:nvPr/>
        </p:nvSpPr>
        <p:spPr>
          <a:xfrm>
            <a:off x="515173" y="375667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1ACBD8D-008D-FE40-1EFD-E0B5A4202E97}"/>
              </a:ext>
            </a:extLst>
          </p:cNvPr>
          <p:cNvSpPr/>
          <p:nvPr/>
        </p:nvSpPr>
        <p:spPr>
          <a:xfrm>
            <a:off x="515172" y="4362944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4571923-F8F7-D9FC-D4BA-D85188AC6ABA}"/>
              </a:ext>
            </a:extLst>
          </p:cNvPr>
          <p:cNvSpPr/>
          <p:nvPr/>
        </p:nvSpPr>
        <p:spPr>
          <a:xfrm>
            <a:off x="515173" y="4936158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6082CA-231A-87B7-38EE-31A200072DF7}"/>
              </a:ext>
            </a:extLst>
          </p:cNvPr>
          <p:cNvSpPr/>
          <p:nvPr/>
        </p:nvSpPr>
        <p:spPr>
          <a:xfrm>
            <a:off x="515172" y="5506626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A51DE-781E-9165-E8D3-835EB18528C3}"/>
              </a:ext>
            </a:extLst>
          </p:cNvPr>
          <p:cNvSpPr txBox="1"/>
          <p:nvPr/>
        </p:nvSpPr>
        <p:spPr>
          <a:xfrm flipH="1">
            <a:off x="881345" y="2461892"/>
            <a:ext cx="1010247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сформировать чёткое представление о функциях репозитария и его структуре;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D491-747D-FFE8-194E-363BA9371841}"/>
              </a:ext>
            </a:extLst>
          </p:cNvPr>
          <p:cNvSpPr txBox="1"/>
          <p:nvPr/>
        </p:nvSpPr>
        <p:spPr>
          <a:xfrm flipH="1">
            <a:off x="881345" y="3053041"/>
            <a:ext cx="63320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уверенно использовать его инструмента поиска;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05AE4-771B-6569-8398-E57C73ACFBF6}"/>
              </a:ext>
            </a:extLst>
          </p:cNvPr>
          <p:cNvSpPr txBox="1"/>
          <p:nvPr/>
        </p:nvSpPr>
        <p:spPr>
          <a:xfrm flipH="1">
            <a:off x="881347" y="3633847"/>
            <a:ext cx="76469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применять утилиты для организации процесса разработки;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FB1AF-144D-06C7-EE3B-5375815E8FDB}"/>
              </a:ext>
            </a:extLst>
          </p:cNvPr>
          <p:cNvSpPr txBox="1"/>
          <p:nvPr/>
        </p:nvSpPr>
        <p:spPr>
          <a:xfrm flipH="1">
            <a:off x="881348" y="4238157"/>
            <a:ext cx="243590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пакеты;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D56A0-B69D-7245-8063-2FDF198149D1}"/>
              </a:ext>
            </a:extLst>
          </p:cNvPr>
          <p:cNvSpPr txBox="1"/>
          <p:nvPr/>
        </p:nvSpPr>
        <p:spPr>
          <a:xfrm flipH="1">
            <a:off x="724298" y="4837635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программы;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63A08-A5E9-EDB0-C031-2704A0F3B7D9}"/>
              </a:ext>
            </a:extLst>
          </p:cNvPr>
          <p:cNvSpPr txBox="1"/>
          <p:nvPr/>
        </p:nvSpPr>
        <p:spPr>
          <a:xfrm flipH="1">
            <a:off x="724297" y="5382552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104683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337" y="502335"/>
            <a:ext cx="9002388" cy="500650"/>
          </a:xfrm>
        </p:spPr>
        <p:txBody>
          <a:bodyPr/>
          <a:lstStyle/>
          <a:p>
            <a:r>
              <a:rPr lang="ru-RU" sz="3200" dirty="0"/>
              <a:t>Язык программирования </a:t>
            </a:r>
            <a:r>
              <a:rPr lang="en-US" sz="3200" dirty="0"/>
              <a:t>ABAP: </a:t>
            </a:r>
            <a:r>
              <a:rPr lang="ru-RU" sz="3200" dirty="0"/>
              <a:t>Введение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9747829-D25A-C2E7-E8F2-1961ECF24300}"/>
              </a:ext>
            </a:extLst>
          </p:cNvPr>
          <p:cNvSpPr/>
          <p:nvPr/>
        </p:nvSpPr>
        <p:spPr>
          <a:xfrm>
            <a:off x="1079289" y="2815226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CBA14"/>
                </a:solidFill>
              </a:rPr>
              <a:t>является типизированным;</a:t>
            </a:r>
            <a:endParaRPr lang="en-US" sz="2000" b="1" dirty="0">
              <a:solidFill>
                <a:srgbClr val="FCBA14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A9B4F-0C99-3286-95D9-3F19AF81C1FA}"/>
              </a:ext>
            </a:extLst>
          </p:cNvPr>
          <p:cNvSpPr txBox="1"/>
          <p:nvPr/>
        </p:nvSpPr>
        <p:spPr>
          <a:xfrm>
            <a:off x="2849336" y="1708323"/>
            <a:ext cx="6284734" cy="52322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sz="2800" b="1" dirty="0">
                <a:solidFill>
                  <a:srgbClr val="0F5F90"/>
                </a:solidFill>
              </a:rPr>
              <a:t>Язык программирования </a:t>
            </a:r>
            <a:r>
              <a:rPr lang="en-US" sz="2800" b="1" dirty="0">
                <a:solidFill>
                  <a:srgbClr val="0F5F90"/>
                </a:solidFill>
              </a:rPr>
              <a:t>ABAP…</a:t>
            </a:r>
            <a:endParaRPr lang="ru-RU" sz="2800" b="1" dirty="0">
              <a:solidFill>
                <a:srgbClr val="0F5F90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8B9B1BB-91A6-E0AC-D31F-433437B9A5AE}"/>
              </a:ext>
            </a:extLst>
          </p:cNvPr>
          <p:cNvSpPr/>
          <p:nvPr/>
        </p:nvSpPr>
        <p:spPr>
          <a:xfrm>
            <a:off x="1079289" y="3716731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многоязычные приложения;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24C475C8-B157-61E5-01DB-02FEF7EFDB37}"/>
              </a:ext>
            </a:extLst>
          </p:cNvPr>
          <p:cNvSpPr/>
          <p:nvPr/>
        </p:nvSpPr>
        <p:spPr>
          <a:xfrm>
            <a:off x="6158445" y="2815226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расширен как объектно-ориентированный язык;</a:t>
            </a:r>
            <a:endParaRPr lang="ru-RU" sz="1400" b="1" dirty="0">
              <a:solidFill>
                <a:schemeClr val="bg2"/>
              </a:solidFill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38D6DCF-F20C-3C3C-8844-CAF4FDBD2DE2}"/>
              </a:ext>
            </a:extLst>
          </p:cNvPr>
          <p:cNvSpPr/>
          <p:nvPr/>
        </p:nvSpPr>
        <p:spPr>
          <a:xfrm>
            <a:off x="6158445" y="4859190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совместим "снизу вверх”</a:t>
            </a:r>
            <a:r>
              <a:rPr lang="en-US" sz="2000" b="1" dirty="0">
                <a:solidFill>
                  <a:schemeClr val="bg2"/>
                </a:solidFill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67B07F56-7304-F510-2CBE-2DE984D78D7F}"/>
              </a:ext>
            </a:extLst>
          </p:cNvPr>
          <p:cNvSpPr/>
          <p:nvPr/>
        </p:nvSpPr>
        <p:spPr>
          <a:xfrm>
            <a:off x="6158445" y="3821761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не зависит от платформы;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C488578-5637-EB0D-877C-F0092E6BD731}"/>
              </a:ext>
            </a:extLst>
          </p:cNvPr>
          <p:cNvSpPr/>
          <p:nvPr/>
        </p:nvSpPr>
        <p:spPr>
          <a:xfrm>
            <a:off x="1079289" y="4757035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</a:t>
            </a:r>
            <a:r>
              <a:rPr lang="ro-RO" sz="2000" b="1" dirty="0">
                <a:solidFill>
                  <a:schemeClr val="bg2"/>
                </a:solidFill>
              </a:rPr>
              <a:t>SQL-</a:t>
            </a:r>
            <a:r>
              <a:rPr lang="ru-RU" sz="2000" b="1" dirty="0">
                <a:solidFill>
                  <a:schemeClr val="bg2"/>
                </a:solidFill>
              </a:rPr>
              <a:t>доступ;</a:t>
            </a:r>
            <a:endParaRPr lang="en-US" sz="14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FCBA1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42F47E-FBD7-3252-5572-61ADDFCE27BD}"/>
              </a:ext>
            </a:extLst>
          </p:cNvPr>
          <p:cNvSpPr/>
          <p:nvPr/>
        </p:nvSpPr>
        <p:spPr>
          <a:xfrm>
            <a:off x="1079289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7D9E8D-4295-7591-80B8-61E0774981BE}"/>
              </a:ext>
            </a:extLst>
          </p:cNvPr>
          <p:cNvSpPr/>
          <p:nvPr/>
        </p:nvSpPr>
        <p:spPr>
          <a:xfrm>
            <a:off x="1079289" y="389107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F943EEA-0ADB-F092-BFF2-4CE1DA8AC416}"/>
              </a:ext>
            </a:extLst>
          </p:cNvPr>
          <p:cNvSpPr/>
          <p:nvPr/>
        </p:nvSpPr>
        <p:spPr>
          <a:xfrm>
            <a:off x="1083002" y="4920267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7043A4-7B5A-FA70-9123-045070E71D7F}"/>
              </a:ext>
            </a:extLst>
          </p:cNvPr>
          <p:cNvSpPr/>
          <p:nvPr/>
        </p:nvSpPr>
        <p:spPr>
          <a:xfrm>
            <a:off x="6158445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628B95-402C-213A-34C9-EBCCC03E851D}"/>
              </a:ext>
            </a:extLst>
          </p:cNvPr>
          <p:cNvSpPr/>
          <p:nvPr/>
        </p:nvSpPr>
        <p:spPr>
          <a:xfrm>
            <a:off x="6158445" y="3978680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36CE8AD-76D0-B69A-AE84-40C347B721CE}"/>
              </a:ext>
            </a:extLst>
          </p:cNvPr>
          <p:cNvSpPr/>
          <p:nvPr/>
        </p:nvSpPr>
        <p:spPr>
          <a:xfrm>
            <a:off x="6158445" y="5016109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829737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6020"/>
                  <a:ext cx="3089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780"/>
                  <a:ext cx="16146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980"/>
                  <a:ext cx="3674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436" y="120266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A681E66B-047E-1D3F-CE0E-A843AA98C17B}"/>
              </a:ext>
            </a:extLst>
          </p:cNvPr>
          <p:cNvSpPr/>
          <p:nvPr/>
        </p:nvSpPr>
        <p:spPr>
          <a:xfrm rot="10800000">
            <a:off x="5419896" y="4"/>
            <a:ext cx="6376227" cy="6011328"/>
          </a:xfrm>
          <a:prstGeom prst="round2SameRect">
            <a:avLst>
              <a:gd name="adj1" fmla="val 311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7040B-2274-2217-9C38-97A7DC8FAB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9222" y="365760"/>
            <a:ext cx="5534121" cy="5260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14:cNvPr>
              <p14:cNvContentPartPr/>
              <p14:nvPr/>
            </p14:nvContentPartPr>
            <p14:xfrm>
              <a:off x="5272396" y="1398862"/>
              <a:ext cx="5436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9756" y="1335862"/>
                <a:ext cx="1800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7061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E2B39B99-248F-0032-B15C-5E4E9EA2BCD3}"/>
              </a:ext>
            </a:extLst>
          </p:cNvPr>
          <p:cNvSpPr/>
          <p:nvPr/>
        </p:nvSpPr>
        <p:spPr>
          <a:xfrm rot="10800000">
            <a:off x="4738254" y="-1"/>
            <a:ext cx="7057870" cy="5364158"/>
          </a:xfrm>
          <a:prstGeom prst="round2SameRect">
            <a:avLst>
              <a:gd name="adj1" fmla="val 33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13E1B1-7585-66CE-B314-69D279D8B5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0796" y="806608"/>
            <a:ext cx="6431095" cy="4037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3225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Код возврата </a:t>
            </a:r>
            <a:r>
              <a:rPr lang="en-US" sz="3200" dirty="0"/>
              <a:t>ABAP-</a:t>
            </a:r>
            <a:r>
              <a:rPr lang="ru-RU" sz="3200" dirty="0"/>
              <a:t>операторов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645C0-633A-9EA8-29A1-26A84C5AD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1457" y="919130"/>
            <a:ext cx="5289023" cy="46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Документация по ключевым словам в </a:t>
            </a:r>
            <a:r>
              <a:rPr lang="en-US" sz="3200" dirty="0"/>
              <a:t>ABAP</a:t>
            </a:r>
            <a:r>
              <a:rPr lang="ru-RU" sz="3200" dirty="0"/>
              <a:t>-редакторе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C7AAAA-579A-E8DA-5D23-37BF0E715F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897" y="997505"/>
            <a:ext cx="5999424" cy="4331360"/>
          </a:xfrm>
          <a:prstGeom prst="rect">
            <a:avLst/>
          </a:prstGeom>
          <a:ln w="889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107856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862C55D-108B-74C7-B865-159B5E4C527A}"/>
              </a:ext>
            </a:extLst>
          </p:cNvPr>
          <p:cNvSpPr/>
          <p:nvPr/>
        </p:nvSpPr>
        <p:spPr>
          <a:xfrm>
            <a:off x="753425" y="1599474"/>
            <a:ext cx="10685150" cy="6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E0D31-0007-C2BD-6FB4-AF72DF312E88}"/>
              </a:ext>
            </a:extLst>
          </p:cNvPr>
          <p:cNvSpPr txBox="1"/>
          <p:nvPr/>
        </p:nvSpPr>
        <p:spPr>
          <a:xfrm>
            <a:off x="753425" y="1759883"/>
            <a:ext cx="10595208" cy="40011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F5F90"/>
                </a:solidFill>
              </a:rPr>
              <a:t>Перейдите к навигатору по объектам. Выберите один из трех вариантов:</a:t>
            </a:r>
            <a:endParaRPr lang="ru-RU" sz="1600" b="1" dirty="0">
              <a:solidFill>
                <a:srgbClr val="0F5F90"/>
              </a:solidFill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FF98757-3B16-15D3-9385-57C385B7BB24}"/>
              </a:ext>
            </a:extLst>
          </p:cNvPr>
          <p:cNvSpPr/>
          <p:nvPr/>
        </p:nvSpPr>
        <p:spPr>
          <a:xfrm>
            <a:off x="916896" y="2538509"/>
            <a:ext cx="10358207" cy="11973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ru-RU" sz="1600" b="1" dirty="0"/>
              <a:t>В области навигации выберите тип объекта </a:t>
            </a:r>
            <a:r>
              <a:rPr lang="ru-RU" sz="1600" b="1" i="1" dirty="0"/>
              <a:t>Программа</a:t>
            </a:r>
            <a:r>
              <a:rPr lang="ru-RU" sz="1600" b="1" dirty="0"/>
              <a:t> и введите имя программы в поле ввода внизу. (Удостоверьтесь в соблюдении соглашений области имен клиента.) Подтвердите ввод с помощью </a:t>
            </a:r>
            <a:r>
              <a:rPr lang="ro-RO" sz="1600" b="1" dirty="0" err="1">
                <a:latin typeface="American Typewriter" panose="02090604020004020304" pitchFamily="18" charset="0"/>
              </a:rPr>
              <a:t>Enter</a:t>
            </a:r>
            <a:r>
              <a:rPr lang="ro-RO" sz="1600" b="1" dirty="0"/>
              <a:t>. </a:t>
            </a:r>
            <a:r>
              <a:rPr lang="ru-RU" sz="1600" b="1" dirty="0"/>
              <a:t>Если программа еще не существует, на экран выводится диалог для создания программы.</a:t>
            </a:r>
            <a:endParaRPr lang="ru-RU" sz="1100" b="1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D0A757CD-1332-BFC8-8E96-D13F817574F3}"/>
              </a:ext>
            </a:extLst>
          </p:cNvPr>
          <p:cNvSpPr/>
          <p:nvPr/>
        </p:nvSpPr>
        <p:spPr>
          <a:xfrm>
            <a:off x="916896" y="397311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ru-RU" sz="1600" b="1" dirty="0"/>
              <a:t>Выведите на экран пакет, в котором необходимо создать программу. Перейти к диалогу для создания программы можно через контекстное меню для пакета или путем выбора узла </a:t>
            </a:r>
            <a:r>
              <a:rPr lang="ru-RU" sz="1600" b="1" i="1" dirty="0"/>
              <a:t>Программы</a:t>
            </a:r>
            <a:r>
              <a:rPr lang="ru-RU" sz="1600" b="1" dirty="0"/>
              <a:t>.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7F7330D2-ECF3-E805-A858-3A5E281379D7}"/>
              </a:ext>
            </a:extLst>
          </p:cNvPr>
          <p:cNvSpPr/>
          <p:nvPr/>
        </p:nvSpPr>
        <p:spPr>
          <a:xfrm>
            <a:off x="916896" y="512977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ru-RU" sz="1600" b="1" dirty="0"/>
              <a:t>Выберите </a:t>
            </a:r>
            <a:r>
              <a:rPr lang="ru-RU" sz="1600" b="1" i="1" dirty="0"/>
              <a:t>Обработать объект</a:t>
            </a:r>
            <a:r>
              <a:rPr lang="ru-RU" sz="1600" b="1" dirty="0"/>
              <a:t> на первом экране навигатора по объектам. В диалоговом окне найдите поле определения программы и введите имя программы. Затем нажмите кнопку создания объекта </a:t>
            </a:r>
            <a:r>
              <a:rPr lang="ru-RU" sz="1600" b="1" i="1" dirty="0"/>
              <a:t>(</a:t>
            </a:r>
            <a:r>
              <a:rPr lang="ro-RO" sz="1600" b="1" i="1" dirty="0"/>
              <a:t>F5).</a:t>
            </a:r>
            <a:endParaRPr lang="ru-RU" sz="1100" b="1" i="1" dirty="0"/>
          </a:p>
        </p:txBody>
      </p:sp>
    </p:spTree>
    <p:extLst>
      <p:ext uri="{BB962C8B-B14F-4D97-AF65-F5344CB8AC3E}">
        <p14:creationId xmlns:p14="http://schemas.microsoft.com/office/powerpoint/2010/main" val="392315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653645"/>
            <a:ext cx="11029770" cy="174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048347"/>
            <a:ext cx="11029771" cy="1270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159289"/>
            <a:ext cx="10309624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ru-RU" sz="2000" b="1" dirty="0">
                <a:solidFill>
                  <a:srgbClr val="0F608F"/>
                </a:solidFill>
              </a:rPr>
              <a:t>В настоящем учебном курсе следует удалить индикатор </a:t>
            </a:r>
            <a:r>
              <a:rPr lang="ru-RU" sz="2000" b="1" i="1" dirty="0">
                <a:solidFill>
                  <a:srgbClr val="0F608F"/>
                </a:solidFill>
              </a:rPr>
              <a:t>С </a:t>
            </a:r>
            <a:r>
              <a:rPr lang="ro-RO" sz="2000" b="1" i="1" dirty="0">
                <a:solidFill>
                  <a:srgbClr val="0F608F"/>
                </a:solidFill>
              </a:rPr>
              <a:t>TOP-INCLUDE</a:t>
            </a:r>
            <a:r>
              <a:rPr lang="ro-RO" sz="2000" b="1" dirty="0">
                <a:solidFill>
                  <a:srgbClr val="0F608F"/>
                </a:solidFill>
              </a:rPr>
              <a:t>. (</a:t>
            </a:r>
            <a:r>
              <a:rPr lang="ru-RU" sz="2000" b="1" dirty="0">
                <a:solidFill>
                  <a:srgbClr val="0F608F"/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3874719"/>
            <a:ext cx="1030962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rgbClr val="0F608F"/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2000" b="1" dirty="0">
                <a:solidFill>
                  <a:srgbClr val="0F608F"/>
                </a:solidFill>
              </a:rPr>
              <a:t>F1.</a:t>
            </a:r>
          </a:p>
        </p:txBody>
      </p:sp>
    </p:spTree>
    <p:extLst>
      <p:ext uri="{BB962C8B-B14F-4D97-AF65-F5344CB8AC3E}">
        <p14:creationId xmlns:p14="http://schemas.microsoft.com/office/powerpoint/2010/main" val="745717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696527"/>
            <a:ext cx="3906299" cy="944874"/>
          </a:xfrm>
        </p:spPr>
        <p:txBody>
          <a:bodyPr/>
          <a:lstStyle/>
          <a:p>
            <a:r>
              <a:rPr lang="ru-RU" sz="3200" dirty="0"/>
              <a:t>Создание </a:t>
            </a:r>
            <a:r>
              <a:rPr lang="en-US" sz="3200" dirty="0"/>
              <a:t>ABAP-</a:t>
            </a:r>
            <a:r>
              <a:rPr lang="ru-RU" sz="3200" dirty="0"/>
              <a:t>программы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C835EE-E4CB-4478-9840-954A8266EE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5477" y="1004341"/>
            <a:ext cx="6183609" cy="452703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4912332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69860" y="613734"/>
            <a:ext cx="647984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Активация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778827" y="2349662"/>
            <a:ext cx="3478230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Когда вы создаёте или изменяете какой-либо объект разработки, в репозитарии сначала сохраняется </a:t>
            </a:r>
            <a:r>
              <a:rPr lang="ru-RU" sz="2000" b="1" dirty="0"/>
              <a:t>только одна </a:t>
            </a:r>
            <a:r>
              <a:rPr lang="ru-RU" sz="2000" dirty="0"/>
              <a:t>неактивная версия.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992877" y="4736088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Неактивные и активные объекты разработки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725" y="1805643"/>
            <a:ext cx="6590431" cy="42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48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872" y="1672600"/>
            <a:ext cx="9915283" cy="1043363"/>
          </a:xfrm>
        </p:spPr>
        <p:txBody>
          <a:bodyPr/>
          <a:lstStyle/>
          <a:p>
            <a:r>
              <a:rPr lang="ru-RU" sz="2400" b="1" dirty="0">
                <a:solidFill>
                  <a:srgbClr val="0F5F90"/>
                </a:solidFill>
                <a:latin typeface="+mn-lt"/>
              </a:rPr>
              <a:t>При активации объекта выполняются следующие функции:</a:t>
            </a:r>
            <a:br>
              <a:rPr lang="ru-RU" sz="2400" b="1" dirty="0">
                <a:solidFill>
                  <a:srgbClr val="0F5F90"/>
                </a:solidFill>
                <a:latin typeface="+mn-lt"/>
              </a:rPr>
            </a:br>
            <a:endParaRPr lang="ru-RU" sz="2400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394828" y="2715963"/>
            <a:ext cx="7757304" cy="327474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сохранение объекта как неактивной версии;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проверка синтаксиса или непротиворечивости неактивной версии;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замена ранее активной версии на неактивную (только после успешной проверки);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создание соответствующего динамического объекта для выполнения (в случае программы).</a:t>
            </a: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9DB89677-CEAF-0864-C57C-803A4DBD6E46}"/>
              </a:ext>
            </a:extLst>
          </p:cNvPr>
          <p:cNvSpPr/>
          <p:nvPr/>
        </p:nvSpPr>
        <p:spPr>
          <a:xfrm>
            <a:off x="1328709" y="284307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DE855285-11B4-D6F9-ADD0-76C359DC01E4}"/>
              </a:ext>
            </a:extLst>
          </p:cNvPr>
          <p:cNvSpPr txBox="1">
            <a:spLocks/>
          </p:cNvSpPr>
          <p:nvPr/>
        </p:nvSpPr>
        <p:spPr>
          <a:xfrm>
            <a:off x="7850351" y="680245"/>
            <a:ext cx="4235152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Активация объекта</a:t>
            </a:r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0A7832AA-AA24-4714-4AEB-279FB89D8419}"/>
              </a:ext>
            </a:extLst>
          </p:cNvPr>
          <p:cNvSpPr/>
          <p:nvPr/>
        </p:nvSpPr>
        <p:spPr>
          <a:xfrm>
            <a:off x="1328709" y="514133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BE41CD0D-CB80-34CC-3F39-099BC69FBBD5}"/>
              </a:ext>
            </a:extLst>
          </p:cNvPr>
          <p:cNvSpPr/>
          <p:nvPr/>
        </p:nvSpPr>
        <p:spPr>
          <a:xfrm>
            <a:off x="1328709" y="3348299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21E45216-7F75-17B9-7573-2458392870C8}"/>
              </a:ext>
            </a:extLst>
          </p:cNvPr>
          <p:cNvSpPr/>
          <p:nvPr/>
        </p:nvSpPr>
        <p:spPr>
          <a:xfrm>
            <a:off x="1328709" y="4188018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630932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938063" y="1744188"/>
            <a:ext cx="9198749" cy="41980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Репозитарий и навигатор по объектам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Разработка программ и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пакетов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транзакций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Добавление транзакций к личным фаворитам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1: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2: Разработка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3: Создание транзакций</a:t>
            </a:r>
            <a:endParaRPr lang="ru-RU" sz="1900" dirty="0">
              <a:solidFill>
                <a:srgbClr val="0F5F90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7028A22-CB51-65B4-692B-829B5CFA2255}"/>
              </a:ext>
            </a:extLst>
          </p:cNvPr>
          <p:cNvSpPr/>
          <p:nvPr/>
        </p:nvSpPr>
        <p:spPr>
          <a:xfrm>
            <a:off x="1512923" y="1945178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A0A7CE3-ACF5-099A-B0CF-1F941C6749B8}"/>
              </a:ext>
            </a:extLst>
          </p:cNvPr>
          <p:cNvSpPr/>
          <p:nvPr/>
        </p:nvSpPr>
        <p:spPr>
          <a:xfrm>
            <a:off x="1512923" y="2405014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22968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6472" y="2734963"/>
            <a:ext cx="430523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динамических объектов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716" y="853525"/>
            <a:ext cx="7036879" cy="4641975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72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14:cNvPr>
              <p14:cNvContentPartPr/>
              <p14:nvPr/>
            </p14:nvContentPartPr>
            <p14:xfrm>
              <a:off x="390116" y="1305620"/>
              <a:ext cx="3543480" cy="651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116" y="1242980"/>
                <a:ext cx="36691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69711E-AEF4-7A85-E1C3-D05C2B79BE26}"/>
              </a:ext>
            </a:extLst>
          </p:cNvPr>
          <p:cNvGrpSpPr/>
          <p:nvPr/>
        </p:nvGrpSpPr>
        <p:grpSpPr>
          <a:xfrm>
            <a:off x="3932876" y="1223900"/>
            <a:ext cx="8045280" cy="358560"/>
            <a:chOff x="3932876" y="1223900"/>
            <a:chExt cx="80452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14:cNvPr>
                <p14:cNvContentPartPr/>
                <p14:nvPr/>
              </p14:nvContentPartPr>
              <p14:xfrm>
                <a:off x="3932876" y="1223900"/>
                <a:ext cx="5929200" cy="3326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0236" y="1161260"/>
                  <a:ext cx="6054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14:cNvPr>
                <p14:cNvContentPartPr/>
                <p14:nvPr/>
              </p14:nvContentPartPr>
              <p14:xfrm>
                <a:off x="9169436" y="1424780"/>
                <a:ext cx="2157840" cy="730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06436" y="1361780"/>
                  <a:ext cx="228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14:cNvPr>
                <p14:cNvContentPartPr/>
                <p14:nvPr/>
              </p14:nvContentPartPr>
              <p14:xfrm>
                <a:off x="9274196" y="1248020"/>
                <a:ext cx="2703960" cy="3344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1556" y="1185380"/>
                  <a:ext cx="2829600" cy="46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968435"/>
            <a:ext cx="11029770" cy="1742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363137"/>
            <a:ext cx="11029771" cy="127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899927" y="866368"/>
            <a:ext cx="8473016" cy="1220334"/>
          </a:xfr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Если программа имеет как активную, так и неактивную версию, то в отношении обеих версий справедливо следующее: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689522"/>
            <a:ext cx="10309624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настоящем учебном курсе следует удалить индикатор </a:t>
            </a:r>
            <a:r>
              <a:rPr lang="ru-RU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</a:t>
            </a:r>
            <a:r>
              <a:rPr lang="ro-RO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TOP-INCLUDE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4435730"/>
            <a:ext cx="10309624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084CAC7-2246-63D2-B257-EBCFDB614259}"/>
              </a:ext>
            </a:extLst>
          </p:cNvPr>
          <p:cNvSpPr/>
          <p:nvPr/>
        </p:nvSpPr>
        <p:spPr>
          <a:xfrm>
            <a:off x="621550" y="245381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14:cNvPr>
              <p14:cNvContentPartPr/>
              <p14:nvPr/>
            </p14:nvContentPartPr>
            <p14:xfrm>
              <a:off x="366356" y="6238340"/>
              <a:ext cx="5527440" cy="2260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356" y="6175340"/>
                <a:ext cx="5653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1D1F79-4FBF-1FBE-AB4E-568DC49B2A20}"/>
              </a:ext>
            </a:extLst>
          </p:cNvPr>
          <p:cNvGrpSpPr/>
          <p:nvPr/>
        </p:nvGrpSpPr>
        <p:grpSpPr>
          <a:xfrm>
            <a:off x="4750076" y="6159500"/>
            <a:ext cx="7121520" cy="307080"/>
            <a:chOff x="4750076" y="6159500"/>
            <a:chExt cx="71215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14:cNvPr>
                <p14:cNvContentPartPr/>
                <p14:nvPr/>
              </p14:nvContentPartPr>
              <p14:xfrm>
                <a:off x="4750076" y="6198380"/>
                <a:ext cx="3698280" cy="2682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87436" y="6135380"/>
                  <a:ext cx="3823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14:cNvPr>
                <p14:cNvContentPartPr/>
                <p14:nvPr/>
              </p14:nvContentPartPr>
              <p14:xfrm>
                <a:off x="7751036" y="6224300"/>
                <a:ext cx="2504880" cy="1051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8036" y="6161300"/>
                  <a:ext cx="263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14:cNvPr>
                <p14:cNvContentPartPr/>
                <p14:nvPr/>
              </p14:nvContentPartPr>
              <p14:xfrm>
                <a:off x="10096076" y="6159500"/>
                <a:ext cx="1775520" cy="23256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33076" y="6096500"/>
                  <a:ext cx="1901160" cy="35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621550" y="425259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</p:spTree>
    <p:extLst>
      <p:ext uri="{BB962C8B-B14F-4D97-AF65-F5344CB8AC3E}">
        <p14:creationId xmlns:p14="http://schemas.microsoft.com/office/powerpoint/2010/main" val="23176304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731747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544066" y="2189864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</a:t>
            </a:r>
            <a:r>
              <a:rPr lang="ru-RU" sz="1600" b="1" i="1" dirty="0"/>
              <a:t>навигаторе</a:t>
            </a:r>
            <a:r>
              <a:rPr lang="ru-RU" sz="1600" b="1" dirty="0"/>
              <a:t> по объектам вызовите список объектов для своей программы.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2" y="3229955"/>
            <a:ext cx="9121093" cy="955533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544065" y="3424037"/>
            <a:ext cx="8560760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области навигации в контекстном меню программы выберите</a:t>
            </a:r>
          </a:p>
          <a:p>
            <a:r>
              <a:rPr lang="ru-RU" sz="1600" b="1" i="1" dirty="0"/>
              <a:t>Создать → Больше → Транзакция.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648641"/>
            <a:ext cx="8560761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Введите необходимый код транзакции. (Удостоверьтесь в соблюдении</a:t>
            </a:r>
          </a:p>
          <a:p>
            <a:r>
              <a:rPr lang="ru-RU" sz="1600" b="1" dirty="0"/>
              <a:t>соглашений области имен клиента!)</a:t>
            </a:r>
            <a:endParaRPr lang="en-US" sz="1600" b="1" dirty="0"/>
          </a:p>
          <a:p>
            <a:r>
              <a:rPr lang="ru-RU" sz="1600" b="1" dirty="0"/>
              <a:t>Присвойте краткий текст и выберите идентификатор </a:t>
            </a:r>
            <a:r>
              <a:rPr lang="ru-RU" sz="1600" b="1" i="1" dirty="0"/>
              <a:t>Программа и</a:t>
            </a:r>
          </a:p>
          <a:p>
            <a:r>
              <a:rPr lang="ru-RU" sz="1600" b="1" i="1" dirty="0"/>
              <a:t>экран выбора</a:t>
            </a:r>
            <a:r>
              <a:rPr lang="ru-RU" sz="1600" b="1" dirty="0"/>
              <a:t> </a:t>
            </a:r>
            <a:r>
              <a:rPr lang="ru-RU" sz="1600" b="1" i="1" dirty="0"/>
              <a:t>(транзакция отчета).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01522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349245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166685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1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515007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3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4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922401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703262" y="1997333"/>
            <a:ext cx="8560760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 следующем экране введите имя программы и выберите </a:t>
            </a:r>
            <a:r>
              <a:rPr lang="ru-RU" sz="1600" b="1" i="1" dirty="0"/>
              <a:t>Транзакция</a:t>
            </a:r>
          </a:p>
          <a:p>
            <a:r>
              <a:rPr lang="ru-RU" sz="1600" b="1" i="1" dirty="0"/>
              <a:t>профессионального пользователя.</a:t>
            </a:r>
          </a:p>
          <a:p>
            <a:r>
              <a:rPr lang="ru-RU" sz="1600" b="1" dirty="0"/>
              <a:t>Выберите </a:t>
            </a:r>
            <a:r>
              <a:rPr lang="ro-RO" sz="1600" b="1" i="1" dirty="0"/>
              <a:t>GUI</a:t>
            </a:r>
            <a:r>
              <a:rPr lang="ro-RO" sz="1600" b="1" dirty="0"/>
              <a:t> </a:t>
            </a:r>
            <a:r>
              <a:rPr lang="ru-RU" sz="1600" b="1" dirty="0"/>
              <a:t>активирован и установите индикатор </a:t>
            </a:r>
            <a:r>
              <a:rPr lang="ro-RO" sz="1600" b="1" i="1" dirty="0"/>
              <a:t>SAP GUI </a:t>
            </a:r>
            <a:r>
              <a:rPr lang="ru-RU" sz="1600" b="1" dirty="0"/>
              <a:t>для</a:t>
            </a:r>
          </a:p>
          <a:p>
            <a:r>
              <a:rPr lang="ro-RO" sz="1600" b="1" i="1" dirty="0"/>
              <a:t>Windows.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3" y="3480916"/>
            <a:ext cx="9121092" cy="794137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703262" y="3721239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Сохраните транзакцию.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894861"/>
            <a:ext cx="8560761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Так как каждая транзакция является объектом репозитария, необходимо присвоить ее пакету и запросу на изменение на следующих экранах.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205876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541691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357339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4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707453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6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1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A5472B-91D7-D527-2D47-1FCCDE9A8939}"/>
              </a:ext>
            </a:extLst>
          </p:cNvPr>
          <p:cNvSpPr/>
          <p:nvPr/>
        </p:nvSpPr>
        <p:spPr>
          <a:xfrm>
            <a:off x="5623104" y="640662"/>
            <a:ext cx="6095463" cy="42536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41045" y="2956563"/>
            <a:ext cx="3640564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транзакций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4AC79C-68E0-415A-E4A2-E1BFBF28798C}"/>
              </a:ext>
            </a:extLst>
          </p:cNvPr>
          <p:cNvSpPr/>
          <p:nvPr/>
        </p:nvSpPr>
        <p:spPr>
          <a:xfrm>
            <a:off x="5378131" y="885897"/>
            <a:ext cx="6095463" cy="4253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5492" y="113113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39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F0951A7-403E-7B2F-03F8-E5E0652E4313}"/>
              </a:ext>
            </a:extLst>
          </p:cNvPr>
          <p:cNvSpPr/>
          <p:nvPr/>
        </p:nvSpPr>
        <p:spPr>
          <a:xfrm>
            <a:off x="241070" y="3564345"/>
            <a:ext cx="4236674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20756" y="110906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8076" y="121994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71" y="1714857"/>
            <a:ext cx="423667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Добавление транзакций к личным фаворитам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673982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AF2CE8-64D1-27A9-515A-5DC543FECA96}"/>
              </a:ext>
            </a:extLst>
          </p:cNvPr>
          <p:cNvSpPr txBox="1"/>
          <p:nvPr/>
        </p:nvSpPr>
        <p:spPr>
          <a:xfrm>
            <a:off x="339954" y="3698698"/>
            <a:ext cx="4038906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Перейдите к первому экрану </a:t>
            </a:r>
            <a:r>
              <a:rPr lang="ru-RU" sz="1600" b="1" i="1" dirty="0"/>
              <a:t>(меню </a:t>
            </a:r>
            <a:r>
              <a:rPr lang="ro-RO" sz="1600" b="1" i="1" dirty="0"/>
              <a:t>SAP </a:t>
            </a:r>
            <a:r>
              <a:rPr lang="ro-RO" sz="1600" b="1" i="1" dirty="0" err="1"/>
              <a:t>Easy</a:t>
            </a:r>
            <a:r>
              <a:rPr lang="ro-RO" sz="1600" b="1" i="1" dirty="0"/>
              <a:t> Access).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контекстном меню </a:t>
            </a:r>
            <a:r>
              <a:rPr lang="ru-RU" sz="1600" b="1" i="1" dirty="0"/>
              <a:t>Фавориты</a:t>
            </a:r>
            <a:r>
              <a:rPr lang="ru-RU" sz="1600" b="1" dirty="0"/>
              <a:t> выберите </a:t>
            </a:r>
            <a:r>
              <a:rPr lang="ru-RU" sz="1600" b="1" i="1" dirty="0"/>
              <a:t>Вставить транзакцию.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появившемся диалоговом окне введите требуемый код транзакции.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1EB2E-7800-BEAC-AF70-E07C75FBA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3487" y="1123419"/>
            <a:ext cx="6009456" cy="4109511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5013510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4721902" y="-1"/>
            <a:ext cx="7470098" cy="5951096"/>
          </a:xfrm>
          <a:prstGeom prst="round1Rect">
            <a:avLst>
              <a:gd name="adj" fmla="val 11881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44" y="3099946"/>
            <a:ext cx="4432040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проектов разработок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679011" y="5452582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Деблокирование задачи разработчиком</a:t>
            </a:r>
            <a:endParaRPr lang="ru-RU" sz="1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EE813-ED2E-AA11-4F0B-AB56AD75A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548" y="481375"/>
            <a:ext cx="6552808" cy="48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48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14:cNvPr>
              <p14:cNvContentPartPr/>
              <p14:nvPr/>
            </p14:nvContentPartPr>
            <p14:xfrm>
              <a:off x="4950236" y="1385900"/>
              <a:ext cx="111240" cy="72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236" y="1323260"/>
                <a:ext cx="2368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24076" y="2685701"/>
            <a:ext cx="5085568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проекта 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путём деблокирования запроса (руководителем проекта)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26149AEE-87D4-155A-058D-C71A8953C9FA}"/>
              </a:ext>
            </a:extLst>
          </p:cNvPr>
          <p:cNvSpPr/>
          <p:nvPr/>
        </p:nvSpPr>
        <p:spPr>
          <a:xfrm rot="16200000">
            <a:off x="5452005" y="-165375"/>
            <a:ext cx="6048368" cy="668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5111" y="109946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56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1: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9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изменения в объектах репозитария запросу на изменение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08896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21989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0437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91945" y="3066500"/>
            <a:ext cx="10208110" cy="89255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Репозитарий и навигатор по объектам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1E3FC75B-EDC1-70D5-B828-833A94F20195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223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2842503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 являетесь разработчиком в группе авиакомпаний и получаете задание разработать программы оценки для нескольких авиакомпаний.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логического группирования объектов репозитария и их переноса необходимо создать пакет.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037523" y="2541344"/>
            <a:ext cx="8390554" cy="2233535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2842503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09143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Вход в систему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89351" y="2009621"/>
            <a:ext cx="10478123" cy="3762531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78174" y="323293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88464" y="4146693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177382"/>
            <a:ext cx="7660240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Войдите в операционную систему, а затем в указанную систему обучения с использованием имени пользователя, указанного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Введите новый личный пароль.</a:t>
            </a:r>
          </a:p>
        </p:txBody>
      </p:sp>
    </p:spTree>
    <p:extLst>
      <p:ext uri="{BB962C8B-B14F-4D97-AF65-F5344CB8AC3E}">
        <p14:creationId xmlns:p14="http://schemas.microsoft.com/office/powerpoint/2010/main" val="3986823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Создание пакета</a:t>
            </a:r>
          </a:p>
        </p:txBody>
      </p:sp>
      <p:sp>
        <p:nvSpPr>
          <p:cNvPr id="3" name="Внутренняя память 2">
            <a:extLst>
              <a:ext uri="{FF2B5EF4-FFF2-40B4-BE49-F238E27FC236}">
                <a16:creationId xmlns:a16="http://schemas.microsoft.com/office/drawing/2014/main" id="{ED1EF4E6-D767-AFEE-2E70-D94066525AFA}"/>
              </a:ext>
            </a:extLst>
          </p:cNvPr>
          <p:cNvSpPr/>
          <p:nvPr/>
        </p:nvSpPr>
        <p:spPr>
          <a:xfrm>
            <a:off x="1276662" y="2145505"/>
            <a:ext cx="9638676" cy="3372787"/>
          </a:xfrm>
          <a:prstGeom prst="flowChartInternalStorag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880474" y="3232928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890764" y="3831899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90764" y="3180376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пакет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ZBC400_##.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Присвойте его запросу на изменение, указанному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Присвойте все свои объекты репозитария в следующих упражнениях этому пакету и запросу на изменение.</a:t>
            </a:r>
          </a:p>
        </p:txBody>
      </p:sp>
    </p:spTree>
    <p:extLst>
      <p:ext uri="{BB962C8B-B14F-4D97-AF65-F5344CB8AC3E}">
        <p14:creationId xmlns:p14="http://schemas.microsoft.com/office/powerpoint/2010/main" val="278301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2: Разработка </a:t>
            </a:r>
            <a:r>
              <a:rPr lang="en-US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</a:t>
            </a:r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-программ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создавать, изменять, сохранять и обрабатывать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проверять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на правильность синтаксиса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80750" y="51181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тестировать и активировать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3052205" y="540293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0550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программу, отображающую информацию относительно времени вылета для всех рейсов в списке.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3183411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974966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92315" y="448662"/>
            <a:ext cx="77684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027513" y="340929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20268" y="3354080"/>
            <a:ext cx="7615137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ZBC400_##_GS_LIST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79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иповой процесс 10">
            <a:extLst>
              <a:ext uri="{FF2B5EF4-FFF2-40B4-BE49-F238E27FC236}">
                <a16:creationId xmlns:a16="http://schemas.microsoft.com/office/drawing/2014/main" id="{489D4A99-DF0A-D1A8-DC8D-4C2187E91538}"/>
              </a:ext>
            </a:extLst>
          </p:cNvPr>
          <p:cNvSpPr/>
          <p:nvPr/>
        </p:nvSpPr>
        <p:spPr>
          <a:xfrm>
            <a:off x="555860" y="1911516"/>
            <a:ext cx="11111874" cy="402458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ADE4E9D-30BD-A0C8-8729-6016313723EF}"/>
              </a:ext>
            </a:extLst>
          </p:cNvPr>
          <p:cNvSpPr/>
          <p:nvPr/>
        </p:nvSpPr>
        <p:spPr>
          <a:xfrm>
            <a:off x="2410023" y="213409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27621" y="448662"/>
            <a:ext cx="82331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Изменение</a:t>
            </a:r>
            <a:r>
              <a:rPr lang="ru-RU" sz="3200" dirty="0"/>
              <a:t>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826E14A-B94E-8C12-9B65-4BB0B47FE093}"/>
              </a:ext>
            </a:extLst>
          </p:cNvPr>
          <p:cNvSpPr/>
          <p:nvPr/>
        </p:nvSpPr>
        <p:spPr>
          <a:xfrm>
            <a:off x="2410023" y="287005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FF5E86E-E573-1B89-D834-968358DEE409}"/>
              </a:ext>
            </a:extLst>
          </p:cNvPr>
          <p:cNvSpPr/>
          <p:nvPr/>
        </p:nvSpPr>
        <p:spPr>
          <a:xfrm>
            <a:off x="2410023" y="4074650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108A6AA-C5E6-E322-C9B1-5A209BF32087}"/>
              </a:ext>
            </a:extLst>
          </p:cNvPr>
          <p:cNvSpPr/>
          <p:nvPr/>
        </p:nvSpPr>
        <p:spPr>
          <a:xfrm>
            <a:off x="2410023" y="5274538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50063" y="1984817"/>
            <a:ext cx="8003153" cy="387798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Определите рабочую область для сбора и просмотра данных (рекомендуемое имя: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ru-RU" sz="16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2. Запрограммируйте циклический доступ ко всем записям данных в таблице базы данных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SFLIGHT: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INTO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...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ENDSELECT.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Для каждой записи данных выведите содержимое полей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connid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fldate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seatsocc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и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seatsmax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в списке: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NEW-LINE.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wa_flight-carrid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...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4.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Проверьте программу на наличие синтаксических ошибок. Протестируйте и активируйте программу.</a:t>
            </a:r>
          </a:p>
        </p:txBody>
      </p:sp>
    </p:spTree>
    <p:extLst>
      <p:ext uri="{BB962C8B-B14F-4D97-AF65-F5344CB8AC3E}">
        <p14:creationId xmlns:p14="http://schemas.microsoft.com/office/powerpoint/2010/main" val="4201344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3: Создание транзакций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4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96634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73016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3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коды транзакций в качестве личных фаворитов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82961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1920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1468" y="24065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218281" y="2362774"/>
            <a:ext cx="9755437" cy="22472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На этом уроке мы опишем, что такое репозитарий, и проведём обзор самых важных инструментов для работы с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ABAP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. Здесь также познакомимся с навигатором по объектам ⎼</a:t>
            </a:r>
            <a:r>
              <a:rPr lang="ro-RO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основным инструментальным средством разработчика.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7147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Пользователям на предприятии необходимо запускать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как транзакции или определять их в качестве личных фаворитов.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69336" y="315027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7135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77325" y="448662"/>
            <a:ext cx="778347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транзакции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07960" y="30548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5EC649-A626-3871-68C9-37BA832C230B}"/>
              </a:ext>
            </a:extLst>
          </p:cNvPr>
          <p:cNvSpPr/>
          <p:nvPr/>
        </p:nvSpPr>
        <p:spPr>
          <a:xfrm>
            <a:off x="3107960" y="367205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07960" y="3010337"/>
            <a:ext cx="6940946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исполняемой программы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ZBC400_##_GS_LIST.</a:t>
            </a: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ввода нового кода транзакции в поле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893342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49337" y="448662"/>
            <a:ext cx="9011464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Определение фаворитов</a:t>
            </a:r>
            <a:endParaRPr lang="ru-RU" sz="40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370161" y="2257673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37573" y="322941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2D382D3-C4D0-64E8-04D8-FD5B7E4C6609}"/>
              </a:ext>
            </a:extLst>
          </p:cNvPr>
          <p:cNvSpPr/>
          <p:nvPr/>
        </p:nvSpPr>
        <p:spPr>
          <a:xfrm>
            <a:off x="2937573" y="38611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37574" y="3199432"/>
            <a:ext cx="677605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Добавьте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 личным фаворитам.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двойного щелчка по новой записи.</a:t>
            </a:r>
          </a:p>
        </p:txBody>
      </p:sp>
    </p:spTree>
    <p:extLst>
      <p:ext uri="{BB962C8B-B14F-4D97-AF65-F5344CB8AC3E}">
        <p14:creationId xmlns:p14="http://schemas.microsoft.com/office/powerpoint/2010/main" val="663467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43943" y="536964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236833" y="252525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938" y="151731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486143" y="354662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486144" y="421019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486142" y="558251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4864952-AEA0-796C-9D4E-19872AD3DD31}"/>
              </a:ext>
            </a:extLst>
          </p:cNvPr>
          <p:cNvSpPr/>
          <p:nvPr/>
        </p:nvSpPr>
        <p:spPr>
          <a:xfrm>
            <a:off x="2486142" y="486864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888AF-B7D9-BFCD-B3A0-05FDEEF4DBC3}"/>
              </a:ext>
            </a:extLst>
          </p:cNvPr>
          <p:cNvSpPr txBox="1"/>
          <p:nvPr/>
        </p:nvSpPr>
        <p:spPr>
          <a:xfrm>
            <a:off x="2770645" y="3411879"/>
            <a:ext cx="726129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использовать утилиты для организации разработки ПО;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34BD34-54C3-1550-F5B5-62CAEDBD218E}"/>
              </a:ext>
            </a:extLst>
          </p:cNvPr>
          <p:cNvSpPr txBox="1"/>
          <p:nvPr/>
        </p:nvSpPr>
        <p:spPr>
          <a:xfrm>
            <a:off x="2192595" y="4051416"/>
            <a:ext cx="36264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пакеты;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9DE5B-E7AA-7C6D-BAAB-41C84BDA32D3}"/>
              </a:ext>
            </a:extLst>
          </p:cNvPr>
          <p:cNvSpPr txBox="1"/>
          <p:nvPr/>
        </p:nvSpPr>
        <p:spPr>
          <a:xfrm>
            <a:off x="2705438" y="4673913"/>
            <a:ext cx="324666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программы;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D4B10-7767-9A35-D5B1-128D663AE26E}"/>
              </a:ext>
            </a:extLst>
          </p:cNvPr>
          <p:cNvSpPr txBox="1"/>
          <p:nvPr/>
        </p:nvSpPr>
        <p:spPr>
          <a:xfrm>
            <a:off x="2705438" y="5368033"/>
            <a:ext cx="324666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транзакции.</a:t>
            </a:r>
          </a:p>
        </p:txBody>
      </p:sp>
    </p:spTree>
    <p:extLst>
      <p:ext uri="{BB962C8B-B14F-4D97-AF65-F5344CB8AC3E}">
        <p14:creationId xmlns:p14="http://schemas.microsoft.com/office/powerpoint/2010/main" val="1832527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72147" y="2068289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8796" y="96470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69532"/>
              </p:ext>
            </p:extLst>
          </p:nvPr>
        </p:nvGraphicFramePr>
        <p:xfrm>
          <a:off x="739629" y="1879101"/>
          <a:ext cx="535637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37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структуру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инструменты поиска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навигатор по объектам для просмотра объектов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утилиты для правильной организации процесса разработки программного обеспечения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пакеты 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программы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транзакции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451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37255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704162" y="2221854"/>
            <a:ext cx="670931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800" b="1" dirty="0">
                <a:solidFill>
                  <a:srgbClr val="0F5F90"/>
                </a:solidFill>
              </a:rPr>
              <a:t>Пройдя этот урок, вы овладеете: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684083" y="365266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718315" y="428494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D6FE7-D40A-B3BB-B8E3-0126762F081B}"/>
              </a:ext>
            </a:extLst>
          </p:cNvPr>
          <p:cNvSpPr txBox="1"/>
          <p:nvPr/>
        </p:nvSpPr>
        <p:spPr>
          <a:xfrm>
            <a:off x="3033108" y="3594132"/>
            <a:ext cx="620810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навыками уверенной работы с репозитариями;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C6A55-B20B-8573-1007-B0ECD2029B06}"/>
              </a:ext>
            </a:extLst>
          </p:cNvPr>
          <p:cNvSpPr txBox="1"/>
          <p:nvPr/>
        </p:nvSpPr>
        <p:spPr>
          <a:xfrm>
            <a:off x="2989040" y="4243458"/>
            <a:ext cx="585907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инструментами поиска и навигации по ним.</a:t>
            </a:r>
          </a:p>
        </p:txBody>
      </p:sp>
    </p:spTree>
    <p:extLst>
      <p:ext uri="{BB962C8B-B14F-4D97-AF65-F5344CB8AC3E}">
        <p14:creationId xmlns:p14="http://schemas.microsoft.com/office/powerpoint/2010/main" val="59107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10475"/>
            <a:ext cx="7876729" cy="16952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Необходимо описать структуру репозитария и использовать оптимальные инструменты для поиска объектов и их анализа.</a:t>
            </a:r>
            <a:endParaRPr lang="ru-RU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5798" y="2196570"/>
            <a:ext cx="847743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4899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76972" y="286220"/>
            <a:ext cx="5253447" cy="723275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524815" y="2447688"/>
            <a:ext cx="4274468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включает в себя все объекты разработки системы: программы, функциональные модули, определения таблиц базы данных и другие объекты.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A678F7-0A89-F8A3-19A1-200CD7C9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2143263"/>
            <a:ext cx="5716566" cy="3847168"/>
          </a:xfrm>
          <a:prstGeom prst="rect">
            <a:avLst/>
          </a:prstGeom>
          <a:ln w="114300">
            <a:solidFill>
              <a:srgbClr val="0F608F"/>
            </a:solidFill>
          </a:ln>
        </p:spPr>
      </p:pic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6226BEA-6583-4326-182B-A6D4E0539674}"/>
              </a:ext>
            </a:extLst>
          </p:cNvPr>
          <p:cNvSpPr/>
          <p:nvPr/>
        </p:nvSpPr>
        <p:spPr>
          <a:xfrm>
            <a:off x="5250321" y="1662020"/>
            <a:ext cx="5960125" cy="30777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372101" y="1662020"/>
            <a:ext cx="5416395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400" dirty="0">
                <a:solidFill>
                  <a:srgbClr val="0F5F90"/>
                </a:solidFill>
              </a:rPr>
              <a:t>Общая для всех мандантов функциональность репозитария</a:t>
            </a:r>
            <a:endParaRPr lang="ru-RU" sz="11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58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14714</TotalTime>
  <Words>2405</Words>
  <Application>Microsoft Office PowerPoint</Application>
  <PresentationFormat>Широкоэкранный</PresentationFormat>
  <Paragraphs>387</Paragraphs>
  <Slides>65</Slides>
  <Notes>34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2" baseType="lpstr">
      <vt:lpstr>Consolas</vt:lpstr>
      <vt:lpstr>American Typewriter</vt:lpstr>
      <vt:lpstr>Noto Sans</vt:lpstr>
      <vt:lpstr>Arial</vt:lpstr>
      <vt:lpstr>Prata</vt:lpstr>
      <vt:lpstr>Calibri</vt:lpstr>
      <vt:lpstr>Тема Office</vt:lpstr>
      <vt:lpstr>Введение в ABAP- инструментальные средства</vt:lpstr>
      <vt:lpstr>Глава 2</vt:lpstr>
      <vt:lpstr>Цели главы</vt:lpstr>
      <vt:lpstr>Содержание главы</vt:lpstr>
      <vt:lpstr>Репозитарий и навигатор по объектам</vt:lpstr>
      <vt:lpstr>Обзор урока</vt:lpstr>
      <vt:lpstr>Цели урока</vt:lpstr>
      <vt:lpstr>Практический пример</vt:lpstr>
      <vt:lpstr>Введение в репозитарий</vt:lpstr>
      <vt:lpstr>Введение в репозитарий</vt:lpstr>
      <vt:lpstr>Инструменты поиска в репозитарии</vt:lpstr>
      <vt:lpstr>Инструменты поиска в репозитарии</vt:lpstr>
      <vt:lpstr>Работа с навигатором по объектам</vt:lpstr>
      <vt:lpstr>Структура экрана в навигаторе по объектам</vt:lpstr>
      <vt:lpstr>Работа с областью навигации</vt:lpstr>
      <vt:lpstr>Функции в инструментальной области</vt:lpstr>
      <vt:lpstr>Синхронизация области навигации и инструментальной области</vt:lpstr>
      <vt:lpstr>Резюме по уроку</vt:lpstr>
      <vt:lpstr>Разработка программ и организация разработок</vt:lpstr>
      <vt:lpstr>Обзор урока</vt:lpstr>
      <vt:lpstr>Цели урока</vt:lpstr>
      <vt:lpstr>Практический пример</vt:lpstr>
      <vt:lpstr>Организация разработок</vt:lpstr>
      <vt:lpstr>Организация проекта разработок в запросе на изменение</vt:lpstr>
      <vt:lpstr>Настройка атрибута пакета (пример)</vt:lpstr>
      <vt:lpstr>Атрибуты</vt:lpstr>
      <vt:lpstr>Можно выбрать один из трех типов пакета:</vt:lpstr>
      <vt:lpstr>Указание пути переноса </vt:lpstr>
      <vt:lpstr>Презентация PowerPoint</vt:lpstr>
      <vt:lpstr>Язык программирования ABAP: Введение</vt:lpstr>
      <vt:lpstr>Общий ABAP-синтаксис I</vt:lpstr>
      <vt:lpstr>Общий ABAP-синтаксис II</vt:lpstr>
      <vt:lpstr>Код возврата ABAP-операторов</vt:lpstr>
      <vt:lpstr>Документация по ключевым словам в ABAP-редакторе</vt:lpstr>
      <vt:lpstr>Создание ABAP-программы</vt:lpstr>
      <vt:lpstr>Создание ABAP-программы</vt:lpstr>
      <vt:lpstr>Создание ABAP-программы</vt:lpstr>
      <vt:lpstr>Активация ABAP-программы</vt:lpstr>
      <vt:lpstr>При активации объекта выполняются следующие функции: </vt:lpstr>
      <vt:lpstr>Создание динамических объектов</vt:lpstr>
      <vt:lpstr>Если программа имеет как активную, так и неактивную версию, то в отношении обеих версий справедливо следующее:</vt:lpstr>
      <vt:lpstr>Создание транзакций</vt:lpstr>
      <vt:lpstr>Создание транзакций</vt:lpstr>
      <vt:lpstr>Создание транзакций</vt:lpstr>
      <vt:lpstr>Добавление транзакций к личным фаворитам</vt:lpstr>
      <vt:lpstr>Закрытие проектов разработок</vt:lpstr>
      <vt:lpstr>Закрытие проекта  путём деблокирования запроса (руководителем проекта)</vt:lpstr>
      <vt:lpstr>Упражнение 1: Организация разработок</vt:lpstr>
      <vt:lpstr>Цели упражнения</vt:lpstr>
      <vt:lpstr>Практический пример</vt:lpstr>
      <vt:lpstr>Задание 1: Вход в систему</vt:lpstr>
      <vt:lpstr>Задание 2: Создание пакета</vt:lpstr>
      <vt:lpstr>Упражнение 2: Разработка ABAP-программ</vt:lpstr>
      <vt:lpstr>Цели упражнения</vt:lpstr>
      <vt:lpstr>Практический пример</vt:lpstr>
      <vt:lpstr>Задание 1: Создание программы</vt:lpstr>
      <vt:lpstr>Задание 2: Изменение программы</vt:lpstr>
      <vt:lpstr>Упражнение 3: Создание транзакций</vt:lpstr>
      <vt:lpstr>Цели упражнения</vt:lpstr>
      <vt:lpstr>Практический пример</vt:lpstr>
      <vt:lpstr>Задание 1: Создание транзакции</vt:lpstr>
      <vt:lpstr>Задание 2: Определение фаворитов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169</cp:revision>
  <dcterms:created xsi:type="dcterms:W3CDTF">2020-12-17T14:35:48Z</dcterms:created>
  <dcterms:modified xsi:type="dcterms:W3CDTF">2022-06-27T12:41:03Z</dcterms:modified>
</cp:coreProperties>
</file>